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7" r:id="rId6"/>
    <p:sldId id="262" r:id="rId7"/>
    <p:sldId id="284" r:id="rId8"/>
    <p:sldId id="286" r:id="rId9"/>
    <p:sldId id="285" r:id="rId10"/>
    <p:sldId id="258" r:id="rId11"/>
    <p:sldId id="278" r:id="rId12"/>
    <p:sldId id="279" r:id="rId13"/>
    <p:sldId id="290" r:id="rId14"/>
    <p:sldId id="305" r:id="rId15"/>
    <p:sldId id="259" r:id="rId16"/>
    <p:sldId id="280" r:id="rId17"/>
    <p:sldId id="260" r:id="rId18"/>
    <p:sldId id="287" r:id="rId19"/>
    <p:sldId id="288" r:id="rId20"/>
    <p:sldId id="289" r:id="rId21"/>
    <p:sldId id="297" r:id="rId22"/>
    <p:sldId id="296" r:id="rId23"/>
    <p:sldId id="282" r:id="rId24"/>
    <p:sldId id="294" r:id="rId25"/>
    <p:sldId id="293" r:id="rId26"/>
    <p:sldId id="281" r:id="rId27"/>
    <p:sldId id="304" r:id="rId28"/>
    <p:sldId id="261" r:id="rId29"/>
    <p:sldId id="283" r:id="rId30"/>
    <p:sldId id="298" r:id="rId31"/>
    <p:sldId id="300" r:id="rId32"/>
    <p:sldId id="301" r:id="rId33"/>
    <p:sldId id="303" r:id="rId34"/>
    <p:sldId id="302" r:id="rId35"/>
    <p:sldId id="299" r:id="rId36"/>
    <p:sldId id="292" r:id="rId37"/>
    <p:sldId id="295" r:id="rId38"/>
    <p:sldId id="291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827EB-8E63-4067-B64E-6C53E7D6EDEE}" v="109" dt="2024-01-06T17:20:00.408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6432" autoAdjust="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Spohr" userId="52d4397b1069a9aa" providerId="LiveId" clId="{284827EB-8E63-4067-B64E-6C53E7D6EDEE}"/>
    <pc:docChg chg="undo redo custSel addSld delSld modSld sldOrd">
      <pc:chgData name="Patrick Spohr" userId="52d4397b1069a9aa" providerId="LiveId" clId="{284827EB-8E63-4067-B64E-6C53E7D6EDEE}" dt="2024-01-06T17:21:51.457" v="3003" actId="20577"/>
      <pc:docMkLst>
        <pc:docMk/>
      </pc:docMkLst>
      <pc:sldChg chg="modSp mod">
        <pc:chgData name="Patrick Spohr" userId="52d4397b1069a9aa" providerId="LiveId" clId="{284827EB-8E63-4067-B64E-6C53E7D6EDEE}" dt="2024-01-06T17:15:17.316" v="2829" actId="20577"/>
        <pc:sldMkLst>
          <pc:docMk/>
          <pc:sldMk cId="2184235863" sldId="257"/>
        </pc:sldMkLst>
        <pc:spChg chg="mod">
          <ac:chgData name="Patrick Spohr" userId="52d4397b1069a9aa" providerId="LiveId" clId="{284827EB-8E63-4067-B64E-6C53E7D6EDEE}" dt="2024-01-06T16:48:06.936" v="1930" actId="1076"/>
          <ac:spMkLst>
            <pc:docMk/>
            <pc:sldMk cId="2184235863" sldId="257"/>
            <ac:spMk id="27" creationId="{AC2324A2-9A57-4433-8C66-C17D1D2703BF}"/>
          </ac:spMkLst>
        </pc:spChg>
        <pc:spChg chg="mod">
          <ac:chgData name="Patrick Spohr" userId="52d4397b1069a9aa" providerId="LiveId" clId="{284827EB-8E63-4067-B64E-6C53E7D6EDEE}" dt="2024-01-06T17:15:17.316" v="2829" actId="20577"/>
          <ac:spMkLst>
            <pc:docMk/>
            <pc:sldMk cId="2184235863" sldId="257"/>
            <ac:spMk id="59" creationId="{FDAF9C5E-FFD5-49FC-9788-18CE8F0958C1}"/>
          </ac:spMkLst>
        </pc:spChg>
      </pc:sldChg>
      <pc:sldChg chg="ord">
        <pc:chgData name="Patrick Spohr" userId="52d4397b1069a9aa" providerId="LiveId" clId="{284827EB-8E63-4067-B64E-6C53E7D6EDEE}" dt="2024-01-06T16:00:31.089" v="289"/>
        <pc:sldMkLst>
          <pc:docMk/>
          <pc:sldMk cId="3109501799" sldId="258"/>
        </pc:sldMkLst>
      </pc:sldChg>
      <pc:sldChg chg="modSp mod">
        <pc:chgData name="Patrick Spohr" userId="52d4397b1069a9aa" providerId="LiveId" clId="{284827EB-8E63-4067-B64E-6C53E7D6EDEE}" dt="2024-01-06T16:38:51.531" v="1622" actId="20577"/>
        <pc:sldMkLst>
          <pc:docMk/>
          <pc:sldMk cId="1968899" sldId="260"/>
        </pc:sldMkLst>
        <pc:spChg chg="mod">
          <ac:chgData name="Patrick Spohr" userId="52d4397b1069a9aa" providerId="LiveId" clId="{284827EB-8E63-4067-B64E-6C53E7D6EDEE}" dt="2024-01-06T16:38:51.531" v="1622" actId="20577"/>
          <ac:spMkLst>
            <pc:docMk/>
            <pc:sldMk cId="1968899" sldId="260"/>
            <ac:spMk id="40" creationId="{38FEDDED-CB8D-43EC-BAB6-6DB72148B5E9}"/>
          </ac:spMkLst>
        </pc:spChg>
      </pc:sldChg>
      <pc:sldChg chg="addSp delSp modSp mod ord">
        <pc:chgData name="Patrick Spohr" userId="52d4397b1069a9aa" providerId="LiveId" clId="{284827EB-8E63-4067-B64E-6C53E7D6EDEE}" dt="2024-01-06T17:21:51.457" v="3003" actId="20577"/>
        <pc:sldMkLst>
          <pc:docMk/>
          <pc:sldMk cId="2011919857" sldId="261"/>
        </pc:sldMkLst>
        <pc:spChg chg="mod">
          <ac:chgData name="Patrick Spohr" userId="52d4397b1069a9aa" providerId="LiveId" clId="{284827EB-8E63-4067-B64E-6C53E7D6EDEE}" dt="2024-01-06T17:21:51.457" v="3003" actId="20577"/>
          <ac:spMkLst>
            <pc:docMk/>
            <pc:sldMk cId="2011919857" sldId="261"/>
            <ac:spMk id="2" creationId="{6207F03C-913C-D8AC-B67C-CE7E2B61D68B}"/>
          </ac:spMkLst>
        </pc:spChg>
        <pc:spChg chg="mod">
          <ac:chgData name="Patrick Spohr" userId="52d4397b1069a9aa" providerId="LiveId" clId="{284827EB-8E63-4067-B64E-6C53E7D6EDEE}" dt="2024-01-06T17:16:47.646" v="2856" actId="1076"/>
          <ac:spMkLst>
            <pc:docMk/>
            <pc:sldMk cId="2011919857" sldId="261"/>
            <ac:spMk id="3" creationId="{F2B6BEA4-000B-1371-4377-F74ED70D66DC}"/>
          </ac:spMkLst>
        </pc:spChg>
        <pc:spChg chg="add del mod">
          <ac:chgData name="Patrick Spohr" userId="52d4397b1069a9aa" providerId="LiveId" clId="{284827EB-8E63-4067-B64E-6C53E7D6EDEE}" dt="2024-01-06T17:16:17.661" v="2849"/>
          <ac:spMkLst>
            <pc:docMk/>
            <pc:sldMk cId="2011919857" sldId="261"/>
            <ac:spMk id="4" creationId="{A4071BFB-A768-E977-C6D0-EA5048D9AA20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6" creationId="{DA331DED-EBF7-DFF4-39D5-B896DB201AF6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7" creationId="{31EAFB19-6A46-4186-CAEE-112453053AB5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8" creationId="{E17FCB2C-1AFB-F09E-6339-C21FDBCD18FF}"/>
          </ac:spMkLst>
        </pc:spChg>
        <pc:spChg chg="add del mod">
          <ac:chgData name="Patrick Spohr" userId="52d4397b1069a9aa" providerId="LiveId" clId="{284827EB-8E63-4067-B64E-6C53E7D6EDEE}" dt="2024-01-06T17:16:44.167" v="2854" actId="478"/>
          <ac:spMkLst>
            <pc:docMk/>
            <pc:sldMk cId="2011919857" sldId="261"/>
            <ac:spMk id="10" creationId="{99F30396-756C-283D-BBA9-E2B7AC7CBFB2}"/>
          </ac:spMkLst>
        </pc:spChg>
        <pc:spChg chg="mod">
          <ac:chgData name="Patrick Spohr" userId="52d4397b1069a9aa" providerId="LiveId" clId="{284827EB-8E63-4067-B64E-6C53E7D6EDEE}" dt="2024-01-06T17:16:37.569" v="2851" actId="1076"/>
          <ac:spMkLst>
            <pc:docMk/>
            <pc:sldMk cId="2011919857" sldId="261"/>
            <ac:spMk id="24" creationId="{F92EC24E-3E0A-471B-9A70-B29306D2DABB}"/>
          </ac:spMkLst>
        </pc:spChg>
        <pc:spChg chg="del">
          <ac:chgData name="Patrick Spohr" userId="52d4397b1069a9aa" providerId="LiveId" clId="{284827EB-8E63-4067-B64E-6C53E7D6EDEE}" dt="2024-01-06T17:16:41.449" v="2852" actId="478"/>
          <ac:spMkLst>
            <pc:docMk/>
            <pc:sldMk cId="2011919857" sldId="261"/>
            <ac:spMk id="39" creationId="{2B0040E8-BBFE-4B5E-9ADF-88F6C234CBAB}"/>
          </ac:spMkLst>
        </pc:spChg>
        <pc:picChg chg="del">
          <ac:chgData name="Patrick Spohr" userId="52d4397b1069a9aa" providerId="LiveId" clId="{284827EB-8E63-4067-B64E-6C53E7D6EDEE}" dt="2024-01-06T17:16:42.672" v="2853" actId="478"/>
          <ac:picMkLst>
            <pc:docMk/>
            <pc:sldMk cId="2011919857" sldId="261"/>
            <ac:picMk id="5" creationId="{603441BB-5611-D3A6-B7EA-DE60475014E1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6" creationId="{0415557D-FC18-33DF-0B32-F0DD60C75A5B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8" creationId="{950E1C71-DCF2-F75C-E774-D29E9680C52C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0" creationId="{1E295DC7-5B3B-345C-A7C0-B8CE023EC597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2" creationId="{136848C8-2869-2255-DB93-3E0B6B5D5EC1}"/>
          </ac:picMkLst>
        </pc:picChg>
      </pc:sldChg>
      <pc:sldChg chg="modSp mod">
        <pc:chgData name="Patrick Spohr" userId="52d4397b1069a9aa" providerId="LiveId" clId="{284827EB-8E63-4067-B64E-6C53E7D6EDEE}" dt="2024-01-06T16:17:53.884" v="1152" actId="1076"/>
        <pc:sldMkLst>
          <pc:docMk/>
          <pc:sldMk cId="2806944598" sldId="275"/>
        </pc:sldMkLst>
        <pc:spChg chg="mod">
          <ac:chgData name="Patrick Spohr" userId="52d4397b1069a9aa" providerId="LiveId" clId="{284827EB-8E63-4067-B64E-6C53E7D6EDEE}" dt="2024-01-06T16:17:37.772" v="1148" actId="20577"/>
          <ac:spMkLst>
            <pc:docMk/>
            <pc:sldMk cId="2806944598" sldId="275"/>
            <ac:spMk id="9" creationId="{54B54C36-E55C-4D10-96EB-21DBB6481D7E}"/>
          </ac:spMkLst>
        </pc:spChg>
        <pc:spChg chg="mod">
          <ac:chgData name="Patrick Spohr" userId="52d4397b1069a9aa" providerId="LiveId" clId="{284827EB-8E63-4067-B64E-6C53E7D6EDEE}" dt="2024-01-06T16:17:53.884" v="1152" actId="1076"/>
          <ac:spMkLst>
            <pc:docMk/>
            <pc:sldMk cId="2806944598" sldId="275"/>
            <ac:spMk id="19" creationId="{9EF1D37D-7D53-43D9-B054-3B3A36C7C4FF}"/>
          </ac:spMkLst>
        </pc:spChg>
      </pc:sldChg>
      <pc:sldChg chg="addSp modSp mod">
        <pc:chgData name="Patrick Spohr" userId="52d4397b1069a9aa" providerId="LiveId" clId="{284827EB-8E63-4067-B64E-6C53E7D6EDEE}" dt="2024-01-06T16:04:09.362" v="403" actId="20577"/>
        <pc:sldMkLst>
          <pc:docMk/>
          <pc:sldMk cId="3789724830" sldId="278"/>
        </pc:sldMkLst>
        <pc:spChg chg="add mod">
          <ac:chgData name="Patrick Spohr" userId="52d4397b1069a9aa" providerId="LiveId" clId="{284827EB-8E63-4067-B64E-6C53E7D6EDEE}" dt="2024-01-06T16:04:09.362" v="403" actId="20577"/>
          <ac:spMkLst>
            <pc:docMk/>
            <pc:sldMk cId="3789724830" sldId="278"/>
            <ac:spMk id="3" creationId="{F54466AA-918B-549E-BEF4-119CD44EE423}"/>
          </ac:spMkLst>
        </pc:spChg>
        <pc:spChg chg="mod">
          <ac:chgData name="Patrick Spohr" userId="52d4397b1069a9aa" providerId="LiveId" clId="{284827EB-8E63-4067-B64E-6C53E7D6EDEE}" dt="2024-01-06T16:03:08.642" v="373" actId="1076"/>
          <ac:spMkLst>
            <pc:docMk/>
            <pc:sldMk cId="3789724830" sldId="278"/>
            <ac:spMk id="28" creationId="{F99EEFD0-06DF-05B5-F07E-FCE5B1CC695D}"/>
          </ac:spMkLst>
        </pc:spChg>
        <pc:spChg chg="mod">
          <ac:chgData name="Patrick Spohr" userId="52d4397b1069a9aa" providerId="LiveId" clId="{284827EB-8E63-4067-B64E-6C53E7D6EDEE}" dt="2024-01-06T16:03:08.642" v="373" actId="1076"/>
          <ac:spMkLst>
            <pc:docMk/>
            <pc:sldMk cId="3789724830" sldId="278"/>
            <ac:spMk id="29" creationId="{91BF8305-C1AA-CCBA-3232-B2460F255F69}"/>
          </ac:spMkLst>
        </pc:spChg>
        <pc:spChg chg="mod">
          <ac:chgData name="Patrick Spohr" userId="52d4397b1069a9aa" providerId="LiveId" clId="{284827EB-8E63-4067-B64E-6C53E7D6EDEE}" dt="2024-01-06T16:03:08.642" v="373" actId="1076"/>
          <ac:spMkLst>
            <pc:docMk/>
            <pc:sldMk cId="3789724830" sldId="278"/>
            <ac:spMk id="43" creationId="{F1C997B7-3BCB-422D-B850-6AD06C8FB9D1}"/>
          </ac:spMkLst>
        </pc:spChg>
        <pc:spChg chg="mod">
          <ac:chgData name="Patrick Spohr" userId="52d4397b1069a9aa" providerId="LiveId" clId="{284827EB-8E63-4067-B64E-6C53E7D6EDEE}" dt="2024-01-06T16:03:08.642" v="373" actId="1076"/>
          <ac:spMkLst>
            <pc:docMk/>
            <pc:sldMk cId="3789724830" sldId="278"/>
            <ac:spMk id="45" creationId="{23B5DB8F-544D-4B8A-98F5-10157CB5781F}"/>
          </ac:spMkLst>
        </pc:spChg>
        <pc:spChg chg="mod">
          <ac:chgData name="Patrick Spohr" userId="52d4397b1069a9aa" providerId="LiveId" clId="{284827EB-8E63-4067-B64E-6C53E7D6EDEE}" dt="2024-01-06T16:03:08.642" v="373" actId="1076"/>
          <ac:spMkLst>
            <pc:docMk/>
            <pc:sldMk cId="3789724830" sldId="278"/>
            <ac:spMk id="58" creationId="{82CC08AE-1854-427C-A409-844DADA8D46C}"/>
          </ac:spMkLst>
        </pc:spChg>
        <pc:spChg chg="mod">
          <ac:chgData name="Patrick Spohr" userId="52d4397b1069a9aa" providerId="LiveId" clId="{284827EB-8E63-4067-B64E-6C53E7D6EDEE}" dt="2024-01-06T16:03:08.642" v="373" actId="1076"/>
          <ac:spMkLst>
            <pc:docMk/>
            <pc:sldMk cId="3789724830" sldId="278"/>
            <ac:spMk id="71" creationId="{6DC1492D-B4FC-4834-8463-9F39FDB78181}"/>
          </ac:spMkLst>
        </pc:spChg>
        <pc:grpChg chg="mod">
          <ac:chgData name="Patrick Spohr" userId="52d4397b1069a9aa" providerId="LiveId" clId="{284827EB-8E63-4067-B64E-6C53E7D6EDEE}" dt="2024-01-06T16:03:08.642" v="373" actId="1076"/>
          <ac:grpSpMkLst>
            <pc:docMk/>
            <pc:sldMk cId="3789724830" sldId="278"/>
            <ac:grpSpMk id="12" creationId="{E9923DC0-4FD7-3D04-F97F-BBA961052FAE}"/>
          </ac:grpSpMkLst>
        </pc:grpChg>
        <pc:cxnChg chg="mod">
          <ac:chgData name="Patrick Spohr" userId="52d4397b1069a9aa" providerId="LiveId" clId="{284827EB-8E63-4067-B64E-6C53E7D6EDEE}" dt="2024-01-06T16:03:08.642" v="373" actId="1076"/>
          <ac:cxnSpMkLst>
            <pc:docMk/>
            <pc:sldMk cId="3789724830" sldId="278"/>
            <ac:cxnSpMk id="23" creationId="{56ED9940-800D-1789-E98A-226CB611E75B}"/>
          </ac:cxnSpMkLst>
        </pc:cxnChg>
        <pc:cxnChg chg="mod">
          <ac:chgData name="Patrick Spohr" userId="52d4397b1069a9aa" providerId="LiveId" clId="{284827EB-8E63-4067-B64E-6C53E7D6EDEE}" dt="2024-01-06T16:03:08.642" v="373" actId="1076"/>
          <ac:cxnSpMkLst>
            <pc:docMk/>
            <pc:sldMk cId="3789724830" sldId="278"/>
            <ac:cxnSpMk id="25" creationId="{453B18BF-FBD1-9C36-0723-E33BA845803F}"/>
          </ac:cxnSpMkLst>
        </pc:cxnChg>
      </pc:sldChg>
      <pc:sldChg chg="modSp mod">
        <pc:chgData name="Patrick Spohr" userId="52d4397b1069a9aa" providerId="LiveId" clId="{284827EB-8E63-4067-B64E-6C53E7D6EDEE}" dt="2024-01-06T16:38:38.621" v="1606" actId="20577"/>
        <pc:sldMkLst>
          <pc:docMk/>
          <pc:sldMk cId="2604455079" sldId="280"/>
        </pc:sldMkLst>
        <pc:spChg chg="mod">
          <ac:chgData name="Patrick Spohr" userId="52d4397b1069a9aa" providerId="LiveId" clId="{284827EB-8E63-4067-B64E-6C53E7D6EDEE}" dt="2024-01-06T16:38:38.621" v="1606" actId="20577"/>
          <ac:spMkLst>
            <pc:docMk/>
            <pc:sldMk cId="2604455079" sldId="280"/>
            <ac:spMk id="6" creationId="{2EEEFBA2-D2C5-483D-A977-8998D1677BEF}"/>
          </ac:spMkLst>
        </pc:spChg>
      </pc:sldChg>
      <pc:sldChg chg="addSp delSp modSp add mod ord">
        <pc:chgData name="Patrick Spohr" userId="52d4397b1069a9aa" providerId="LiveId" clId="{284827EB-8E63-4067-B64E-6C53E7D6EDEE}" dt="2024-01-06T15:59:20.106" v="285" actId="403"/>
        <pc:sldMkLst>
          <pc:docMk/>
          <pc:sldMk cId="1702142461" sldId="284"/>
        </pc:sldMkLst>
        <pc:spChg chg="add mod">
          <ac:chgData name="Patrick Spohr" userId="52d4397b1069a9aa" providerId="LiveId" clId="{284827EB-8E63-4067-B64E-6C53E7D6EDEE}" dt="2024-01-06T15:59:20.106" v="285" actId="403"/>
          <ac:spMkLst>
            <pc:docMk/>
            <pc:sldMk cId="1702142461" sldId="284"/>
            <ac:spMk id="2" creationId="{D1CE2553-BF41-C9EF-3A0A-C4B94A12D328}"/>
          </ac:spMkLst>
        </pc:spChg>
        <pc:spChg chg="add del mod">
          <ac:chgData name="Patrick Spohr" userId="52d4397b1069a9aa" providerId="LiveId" clId="{284827EB-8E63-4067-B64E-6C53E7D6EDEE}" dt="2024-01-06T15:46:28.713" v="7" actId="478"/>
          <ac:spMkLst>
            <pc:docMk/>
            <pc:sldMk cId="1702142461" sldId="284"/>
            <ac:spMk id="5" creationId="{38EF2BCD-F5EA-7437-7955-F42616B5DA49}"/>
          </ac:spMkLst>
        </pc:spChg>
        <pc:spChg chg="add del mod">
          <ac:chgData name="Patrick Spohr" userId="52d4397b1069a9aa" providerId="LiveId" clId="{284827EB-8E63-4067-B64E-6C53E7D6EDEE}" dt="2024-01-06T15:46:30.728" v="8" actId="478"/>
          <ac:spMkLst>
            <pc:docMk/>
            <pc:sldMk cId="1702142461" sldId="284"/>
            <ac:spMk id="7" creationId="{46376FF8-3F2D-680E-5A00-FCC5642360C7}"/>
          </ac:spMkLst>
        </pc:spChg>
        <pc:spChg chg="add del mod">
          <ac:chgData name="Patrick Spohr" userId="52d4397b1069a9aa" providerId="LiveId" clId="{284827EB-8E63-4067-B64E-6C53E7D6EDEE}" dt="2024-01-06T15:55:54.354" v="132" actId="478"/>
          <ac:spMkLst>
            <pc:docMk/>
            <pc:sldMk cId="1702142461" sldId="284"/>
            <ac:spMk id="10" creationId="{02D3CCD4-6FF7-A59C-37CF-BEF79104BB46}"/>
          </ac:spMkLst>
        </pc:spChg>
        <pc:spChg chg="add del mod">
          <ac:chgData name="Patrick Spohr" userId="52d4397b1069a9aa" providerId="LiveId" clId="{284827EB-8E63-4067-B64E-6C53E7D6EDEE}" dt="2024-01-06T15:55:22.726" v="126" actId="478"/>
          <ac:spMkLst>
            <pc:docMk/>
            <pc:sldMk cId="1702142461" sldId="284"/>
            <ac:spMk id="11" creationId="{F8F95011-F988-ABB0-5872-CF364789A4F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3" creationId="{DE843243-D5AF-4FB8-A0B6-47BAF2CEE0EC}"/>
          </ac:spMkLst>
        </pc:spChg>
        <pc:spChg chg="add mod">
          <ac:chgData name="Patrick Spohr" userId="52d4397b1069a9aa" providerId="LiveId" clId="{284827EB-8E63-4067-B64E-6C53E7D6EDEE}" dt="2024-01-06T15:59:18.165" v="284" actId="403"/>
          <ac:spMkLst>
            <pc:docMk/>
            <pc:sldMk cId="1702142461" sldId="284"/>
            <ac:spMk id="15" creationId="{70A3DE12-F519-D4FE-7628-89FEABC9604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6" creationId="{5BED3666-C4F3-A66F-7532-29A6BA615BC9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39" creationId="{143D84AF-E2B0-9A70-BC48-E266D52335F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41" creationId="{13DF91CF-444A-4959-91C5-62172E643BD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4" creationId="{FCC698E2-29A5-720D-0CB4-6C1127954F5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5" creationId="{E1A12624-1FD4-2717-A69E-90AF2D11E808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7" creationId="{F07E419A-2167-B39D-1C54-AA9A06B8F12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8" creationId="{D776A1E4-D77E-4BC0-D061-267E2945D989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9" creationId="{BEBEDF06-E9FC-66DA-98EF-11DC78FFF84E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1" creationId="{0269A3B2-B346-FD10-4621-C29F96BD5E23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2" creationId="{AB9585FC-6875-BC3E-B033-A3DD08BE862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3" creationId="{D3FADFD3-17E3-E9FB-0489-2EC0411BEC55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87" creationId="{1B40E958-4635-47BF-6AF4-0936EF90B8E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8" creationId="{FAEF36AD-1E6E-8157-5A88-7DCDB77C2E2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9" creationId="{06C28E38-C04F-2C03-79C4-693859FD1F1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0" creationId="{276604AC-5063-236E-0FF4-7E11F0D3B27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1" creationId="{7CA2C075-61B9-490D-3F45-39D1AB044E1F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2" creationId="{E76B53C2-1C00-5FE2-9EA9-199C09A4B55C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3" creationId="{9AF7AAC1-CF8C-23D1-1789-747A3BADFEE4}"/>
          </ac:spMkLst>
        </pc:spChg>
        <pc:grpChg chg="del">
          <ac:chgData name="Patrick Spohr" userId="52d4397b1069a9aa" providerId="LiveId" clId="{284827EB-8E63-4067-B64E-6C53E7D6EDEE}" dt="2024-01-06T15:46:24.777" v="5" actId="478"/>
          <ac:grpSpMkLst>
            <pc:docMk/>
            <pc:sldMk cId="1702142461" sldId="284"/>
            <ac:grpSpMk id="62" creationId="{F7E2AB97-0B58-8617-F785-05B5E86D7A4E}"/>
          </ac:grpSpMkLst>
        </pc:grpChg>
        <pc:picChg chg="add del mod">
          <ac:chgData name="Patrick Spohr" userId="52d4397b1069a9aa" providerId="LiveId" clId="{284827EB-8E63-4067-B64E-6C53E7D6EDEE}" dt="2024-01-06T15:54:50.031" v="86" actId="478"/>
          <ac:picMkLst>
            <pc:docMk/>
            <pc:sldMk cId="1702142461" sldId="284"/>
            <ac:picMk id="9" creationId="{1BB0C44F-1E59-BABC-F7C8-DA440C0864E4}"/>
          </ac:picMkLst>
        </pc:picChg>
        <pc:picChg chg="add mod modCrop">
          <ac:chgData name="Patrick Spohr" userId="52d4397b1069a9aa" providerId="LiveId" clId="{284827EB-8E63-4067-B64E-6C53E7D6EDEE}" dt="2024-01-06T15:58:25.306" v="249" actId="1076"/>
          <ac:picMkLst>
            <pc:docMk/>
            <pc:sldMk cId="1702142461" sldId="284"/>
            <ac:picMk id="14" creationId="{6252DBD5-0901-04B6-F661-9B67C92A9BDF}"/>
          </ac:picMkLst>
        </pc:pic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" creationId="{F0215144-8744-5FD0-FE6E-2A6DA4F7DDED}"/>
          </ac:cxnSpMkLst>
        </pc:cxn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4" creationId="{3398F77D-9C5D-5F46-2E22-E3DF5C8037E3}"/>
          </ac:cxnSpMkLst>
        </pc:cxnChg>
      </pc:sldChg>
      <pc:sldChg chg="modSp add mod ord">
        <pc:chgData name="Patrick Spohr" userId="52d4397b1069a9aa" providerId="LiveId" clId="{284827EB-8E63-4067-B64E-6C53E7D6EDEE}" dt="2024-01-06T16:00:27.545" v="287"/>
        <pc:sldMkLst>
          <pc:docMk/>
          <pc:sldMk cId="70525536" sldId="285"/>
        </pc:sldMkLst>
        <pc:spChg chg="mod">
          <ac:chgData name="Patrick Spohr" userId="52d4397b1069a9aa" providerId="LiveId" clId="{284827EB-8E63-4067-B64E-6C53E7D6EDEE}" dt="2024-01-06T15:57:00.067" v="240" actId="14100"/>
          <ac:spMkLst>
            <pc:docMk/>
            <pc:sldMk cId="70525536" sldId="285"/>
            <ac:spMk id="2" creationId="{D1CE2553-BF41-C9EF-3A0A-C4B94A12D328}"/>
          </ac:spMkLst>
        </pc:spChg>
      </pc:sldChg>
      <pc:sldChg chg="delSp modSp add mod">
        <pc:chgData name="Patrick Spohr" userId="52d4397b1069a9aa" providerId="LiveId" clId="{284827EB-8E63-4067-B64E-6C53E7D6EDEE}" dt="2024-01-06T16:01:18.359" v="370" actId="478"/>
        <pc:sldMkLst>
          <pc:docMk/>
          <pc:sldMk cId="837233263" sldId="286"/>
        </pc:sldMkLst>
        <pc:spChg chg="mod">
          <ac:chgData name="Patrick Spohr" userId="52d4397b1069a9aa" providerId="LiveId" clId="{284827EB-8E63-4067-B64E-6C53E7D6EDEE}" dt="2024-01-06T16:01:13.545" v="368" actId="14100"/>
          <ac:spMkLst>
            <pc:docMk/>
            <pc:sldMk cId="837233263" sldId="286"/>
            <ac:spMk id="2" creationId="{D1CE2553-BF41-C9EF-3A0A-C4B94A12D328}"/>
          </ac:spMkLst>
        </pc:spChg>
        <pc:spChg chg="del">
          <ac:chgData name="Patrick Spohr" userId="52d4397b1069a9aa" providerId="LiveId" clId="{284827EB-8E63-4067-B64E-6C53E7D6EDEE}" dt="2024-01-06T16:01:18.359" v="370" actId="478"/>
          <ac:spMkLst>
            <pc:docMk/>
            <pc:sldMk cId="837233263" sldId="286"/>
            <ac:spMk id="15" creationId="{70A3DE12-F519-D4FE-7628-89FEABC9604D}"/>
          </ac:spMkLst>
        </pc:spChg>
        <pc:picChg chg="del">
          <ac:chgData name="Patrick Spohr" userId="52d4397b1069a9aa" providerId="LiveId" clId="{284827EB-8E63-4067-B64E-6C53E7D6EDEE}" dt="2024-01-06T16:01:14.613" v="369" actId="478"/>
          <ac:picMkLst>
            <pc:docMk/>
            <pc:sldMk cId="837233263" sldId="286"/>
            <ac:picMk id="14" creationId="{6252DBD5-0901-04B6-F661-9B67C92A9BDF}"/>
          </ac:picMkLst>
        </pc:picChg>
      </pc:sldChg>
      <pc:sldChg chg="add del">
        <pc:chgData name="Patrick Spohr" userId="52d4397b1069a9aa" providerId="LiveId" clId="{284827EB-8E63-4067-B64E-6C53E7D6EDEE}" dt="2024-01-06T16:03:12.025" v="375"/>
        <pc:sldMkLst>
          <pc:docMk/>
          <pc:sldMk cId="2872834" sldId="287"/>
        </pc:sldMkLst>
      </pc:sldChg>
      <pc:sldChg chg="addSp delSp modSp add mod">
        <pc:chgData name="Patrick Spohr" userId="52d4397b1069a9aa" providerId="LiveId" clId="{284827EB-8E63-4067-B64E-6C53E7D6EDEE}" dt="2024-01-06T17:14:20.099" v="2806" actId="1076"/>
        <pc:sldMkLst>
          <pc:docMk/>
          <pc:sldMk cId="1471070670" sldId="287"/>
        </pc:sldMkLst>
        <pc:spChg chg="add del mod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3" creationId="{A0AC78BC-9845-B850-15D4-996673438192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5" creationId="{06682816-D104-6994-2BF5-061B0C33A87D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7" creationId="{F9F9D28E-9A3C-6CE6-52B2-1131BE5A8C46}"/>
          </ac:spMkLst>
        </pc:spChg>
        <pc:spChg chg="add del mod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" creationId="{34FDDAF2-3DF6-9343-6298-D1470509E353}"/>
          </ac:spMkLst>
        </pc:spChg>
        <pc:spChg chg="add del mod">
          <ac:chgData name="Patrick Spohr" userId="52d4397b1069a9aa" providerId="LiveId" clId="{284827EB-8E63-4067-B64E-6C53E7D6EDEE}" dt="2024-01-06T16:05:49.650" v="431" actId="478"/>
          <ac:spMkLst>
            <pc:docMk/>
            <pc:sldMk cId="1471070670" sldId="287"/>
            <ac:spMk id="11" creationId="{4C1D6303-899A-CF6E-5C81-53BE444CD7F0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4" creationId="{04DC7F25-7759-D256-6653-BB3D34D0A3CF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5" creationId="{7D430BF3-C03B-D909-EC5D-5CF879D7ACF2}"/>
          </ac:spMkLst>
        </pc:spChg>
        <pc:spChg chg="add mod">
          <ac:chgData name="Patrick Spohr" userId="52d4397b1069a9aa" providerId="LiveId" clId="{284827EB-8E63-4067-B64E-6C53E7D6EDEE}" dt="2024-01-06T17:14:08.385" v="2801" actId="20577"/>
          <ac:spMkLst>
            <pc:docMk/>
            <pc:sldMk cId="1471070670" sldId="287"/>
            <ac:spMk id="16" creationId="{85D72E58-6538-AA57-A45E-73F9EE83F543}"/>
          </ac:spMkLst>
        </pc:spChg>
        <pc:spChg chg="mod">
          <ac:chgData name="Patrick Spohr" userId="52d4397b1069a9aa" providerId="LiveId" clId="{284827EB-8E63-4067-B64E-6C53E7D6EDEE}" dt="2024-01-06T16:38:43.858" v="1610" actId="20577"/>
          <ac:spMkLst>
            <pc:docMk/>
            <pc:sldMk cId="1471070670" sldId="287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6T17:14:20.099" v="2806" actId="1076"/>
          <ac:spMkLst>
            <pc:docMk/>
            <pc:sldMk cId="1471070670" sldId="287"/>
            <ac:spMk id="76" creationId="{E239EA0A-BE2A-46D5-876A-5614B0A7CF0F}"/>
          </ac:spMkLst>
        </pc:spChg>
        <pc:spChg chg="del">
          <ac:chgData name="Patrick Spohr" userId="52d4397b1069a9aa" providerId="LiveId" clId="{284827EB-8E63-4067-B64E-6C53E7D6EDEE}" dt="2024-01-06T16:05:42.404" v="426" actId="478"/>
          <ac:spMkLst>
            <pc:docMk/>
            <pc:sldMk cId="1471070670" sldId="287"/>
            <ac:spMk id="77" creationId="{92FDC44E-20CB-4210-8DA6-F83A46B39520}"/>
          </ac:spMkLst>
        </pc:spChg>
        <pc:spChg chg="del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6" creationId="{CDBDA856-8CC1-449E-B621-022F99358F0B}"/>
          </ac:spMkLst>
        </pc:spChg>
        <pc:spChg chg="del">
          <ac:chgData name="Patrick Spohr" userId="52d4397b1069a9aa" providerId="LiveId" clId="{284827EB-8E63-4067-B64E-6C53E7D6EDEE}" dt="2024-01-06T16:05:46.055" v="428" actId="478"/>
          <ac:spMkLst>
            <pc:docMk/>
            <pc:sldMk cId="1471070670" sldId="287"/>
            <ac:spMk id="97" creationId="{1C9BBBD5-3078-4A97-8E7D-F5F839845BD1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8" creationId="{01AED438-7299-4DC8-9DD9-BA1D41DA9675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9" creationId="{3A32E54C-621B-48BA-A803-164046E2AE65}"/>
          </ac:spMkLst>
        </pc:spChg>
        <pc:picChg chg="add mod">
          <ac:chgData name="Patrick Spohr" userId="52d4397b1069a9aa" providerId="LiveId" clId="{284827EB-8E63-4067-B64E-6C53E7D6EDEE}" dt="2024-01-06T17:14:18.502" v="2805" actId="1076"/>
          <ac:picMkLst>
            <pc:docMk/>
            <pc:sldMk cId="1471070670" sldId="287"/>
            <ac:picMk id="13" creationId="{9A55D2AD-626C-D2B4-D561-A38A90F86B75}"/>
          </ac:picMkLst>
        </pc:picChg>
      </pc:sldChg>
      <pc:sldChg chg="modSp add mod">
        <pc:chgData name="Patrick Spohr" userId="52d4397b1069a9aa" providerId="LiveId" clId="{284827EB-8E63-4067-B64E-6C53E7D6EDEE}" dt="2024-01-06T16:38:46.003" v="1614" actId="20577"/>
        <pc:sldMkLst>
          <pc:docMk/>
          <pc:sldMk cId="2038949600" sldId="288"/>
        </pc:sldMkLst>
        <pc:spChg chg="mod">
          <ac:chgData name="Patrick Spohr" userId="52d4397b1069a9aa" providerId="LiveId" clId="{284827EB-8E63-4067-B64E-6C53E7D6EDEE}" dt="2024-01-06T16:38:46.003" v="1614" actId="20577"/>
          <ac:spMkLst>
            <pc:docMk/>
            <pc:sldMk cId="2038949600" sldId="288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6T16:07:37.252" v="479" actId="20577"/>
          <ac:spMkLst>
            <pc:docMk/>
            <pc:sldMk cId="2038949600" sldId="288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6T16:07:11.617" v="453" actId="14826"/>
          <ac:picMkLst>
            <pc:docMk/>
            <pc:sldMk cId="2038949600" sldId="288"/>
            <ac:picMk id="13" creationId="{9A55D2AD-626C-D2B4-D561-A38A90F86B75}"/>
          </ac:picMkLst>
        </pc:picChg>
      </pc:sldChg>
      <pc:sldChg chg="modSp add mod">
        <pc:chgData name="Patrick Spohr" userId="52d4397b1069a9aa" providerId="LiveId" clId="{284827EB-8E63-4067-B64E-6C53E7D6EDEE}" dt="2024-01-06T16:38:48.274" v="1618" actId="20577"/>
        <pc:sldMkLst>
          <pc:docMk/>
          <pc:sldMk cId="540442325" sldId="289"/>
        </pc:sldMkLst>
        <pc:spChg chg="mod">
          <ac:chgData name="Patrick Spohr" userId="52d4397b1069a9aa" providerId="LiveId" clId="{284827EB-8E63-4067-B64E-6C53E7D6EDEE}" dt="2024-01-06T16:38:48.274" v="1618" actId="20577"/>
          <ac:spMkLst>
            <pc:docMk/>
            <pc:sldMk cId="540442325" sldId="289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6T16:07:33.581" v="472" actId="14100"/>
          <ac:spMkLst>
            <pc:docMk/>
            <pc:sldMk cId="540442325" sldId="289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6T16:07:26.925" v="455" actId="14826"/>
          <ac:picMkLst>
            <pc:docMk/>
            <pc:sldMk cId="540442325" sldId="289"/>
            <ac:picMk id="13" creationId="{9A55D2AD-626C-D2B4-D561-A38A90F86B75}"/>
          </ac:picMkLst>
        </pc:picChg>
      </pc:sldChg>
      <pc:sldChg chg="addSp delSp modSp add mod">
        <pc:chgData name="Patrick Spohr" userId="52d4397b1069a9aa" providerId="LiveId" clId="{284827EB-8E63-4067-B64E-6C53E7D6EDEE}" dt="2024-01-06T17:13:16.213" v="2782" actId="1076"/>
        <pc:sldMkLst>
          <pc:docMk/>
          <pc:sldMk cId="2456475886" sldId="290"/>
        </pc:sldMkLst>
        <pc:spChg chg="mod">
          <ac:chgData name="Patrick Spohr" userId="52d4397b1069a9aa" providerId="LiveId" clId="{284827EB-8E63-4067-B64E-6C53E7D6EDEE}" dt="2024-01-06T16:16:53.370" v="1123" actId="1076"/>
          <ac:spMkLst>
            <pc:docMk/>
            <pc:sldMk cId="2456475886" sldId="290"/>
            <ac:spMk id="3" creationId="{F54466AA-918B-549E-BEF4-119CD44EE423}"/>
          </ac:spMkLst>
        </pc:spChg>
        <pc:spChg chg="add mod">
          <ac:chgData name="Patrick Spohr" userId="52d4397b1069a9aa" providerId="LiveId" clId="{284827EB-8E63-4067-B64E-6C53E7D6EDEE}" dt="2024-01-06T17:13:16.213" v="2782" actId="1076"/>
          <ac:spMkLst>
            <pc:docMk/>
            <pc:sldMk cId="2456475886" sldId="290"/>
            <ac:spMk id="4" creationId="{0564E10F-1F01-AF73-5FAA-399CFF71638E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6" creationId="{8B4C02EE-032B-19A8-B618-CA38D517FF53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8" creationId="{DA4DC909-AD58-9CCE-6C6E-B323C0ABDF46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0" creationId="{5449CBFB-9786-BCFA-A9B7-E6A11CD94564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3" creationId="{8C24DCB7-05F5-E754-1852-B622A9F7F404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8" creationId="{F99EEFD0-06DF-05B5-F07E-FCE5B1CC695D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9" creationId="{91BF8305-C1AA-CCBA-3232-B2460F255F69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3" creationId="{F1C997B7-3BCB-422D-B850-6AD06C8FB9D1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5" creationId="{23B5DB8F-544D-4B8A-98F5-10157CB5781F}"/>
          </ac:spMkLst>
        </pc:spChg>
        <pc:spChg chg="mod">
          <ac:chgData name="Patrick Spohr" userId="52d4397b1069a9aa" providerId="LiveId" clId="{284827EB-8E63-4067-B64E-6C53E7D6EDEE}" dt="2024-01-06T16:19:04.166" v="1153" actId="20577"/>
          <ac:spMkLst>
            <pc:docMk/>
            <pc:sldMk cId="2456475886" sldId="290"/>
            <ac:spMk id="46" creationId="{3DE22AEE-5FE7-411E-BE12-05628BC028BA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58" creationId="{82CC08AE-1854-427C-A409-844DADA8D46C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71" creationId="{6DC1492D-B4FC-4834-8463-9F39FDB78181}"/>
          </ac:spMkLst>
        </pc:spChg>
        <pc:grpChg chg="del mod">
          <ac:chgData name="Patrick Spohr" userId="52d4397b1069a9aa" providerId="LiveId" clId="{284827EB-8E63-4067-B64E-6C53E7D6EDEE}" dt="2024-01-06T16:16:58.679" v="1125" actId="478"/>
          <ac:grpSpMkLst>
            <pc:docMk/>
            <pc:sldMk cId="2456475886" sldId="290"/>
            <ac:grpSpMk id="12" creationId="{E9923DC0-4FD7-3D04-F97F-BBA961052FAE}"/>
          </ac:grpSpMkLst>
        </pc:grp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3" creationId="{56ED9940-800D-1789-E98A-226CB611E75B}"/>
          </ac:cxnSpMkLst>
        </pc:cxn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5" creationId="{453B18BF-FBD1-9C36-0723-E33BA845803F}"/>
          </ac:cxnSpMkLst>
        </pc:cxnChg>
      </pc:sldChg>
      <pc:sldChg chg="modSp new mod ord">
        <pc:chgData name="Patrick Spohr" userId="52d4397b1069a9aa" providerId="LiveId" clId="{284827EB-8E63-4067-B64E-6C53E7D6EDEE}" dt="2024-01-06T16:19:56.698" v="1191" actId="20577"/>
        <pc:sldMkLst>
          <pc:docMk/>
          <pc:sldMk cId="1658424718" sldId="291"/>
        </pc:sldMkLst>
        <pc:spChg chg="mod">
          <ac:chgData name="Patrick Spohr" userId="52d4397b1069a9aa" providerId="LiveId" clId="{284827EB-8E63-4067-B64E-6C53E7D6EDEE}" dt="2024-01-06T16:19:56.698" v="1191" actId="20577"/>
          <ac:spMkLst>
            <pc:docMk/>
            <pc:sldMk cId="1658424718" sldId="291"/>
            <ac:spMk id="2" creationId="{4795A458-6E3E-BBB3-5AB7-277547336B74}"/>
          </ac:spMkLst>
        </pc:spChg>
      </pc:sldChg>
      <pc:sldChg chg="modSp new mod">
        <pc:chgData name="Patrick Spohr" userId="52d4397b1069a9aa" providerId="LiveId" clId="{284827EB-8E63-4067-B64E-6C53E7D6EDEE}" dt="2024-01-06T16:19:48.216" v="1173" actId="20577"/>
        <pc:sldMkLst>
          <pc:docMk/>
          <pc:sldMk cId="1666021827" sldId="292"/>
        </pc:sldMkLst>
        <pc:spChg chg="mod">
          <ac:chgData name="Patrick Spohr" userId="52d4397b1069a9aa" providerId="LiveId" clId="{284827EB-8E63-4067-B64E-6C53E7D6EDEE}" dt="2024-01-06T16:19:48.216" v="1173" actId="20577"/>
          <ac:spMkLst>
            <pc:docMk/>
            <pc:sldMk cId="1666021827" sldId="292"/>
            <ac:spMk id="2" creationId="{3ADEE93B-A5E4-35A9-61FA-DFFE0C8471B7}"/>
          </ac:spMkLst>
        </pc:spChg>
      </pc:sldChg>
      <pc:sldChg chg="addSp delSp modSp new mod">
        <pc:chgData name="Patrick Spohr" userId="52d4397b1069a9aa" providerId="LiveId" clId="{284827EB-8E63-4067-B64E-6C53E7D6EDEE}" dt="2024-01-06T16:29:59.667" v="1391" actId="1076"/>
        <pc:sldMkLst>
          <pc:docMk/>
          <pc:sldMk cId="3830972761" sldId="293"/>
        </pc:sldMkLst>
        <pc:spChg chg="mod">
          <ac:chgData name="Patrick Spohr" userId="52d4397b1069a9aa" providerId="LiveId" clId="{284827EB-8E63-4067-B64E-6C53E7D6EDEE}" dt="2024-01-06T16:29:59.667" v="1391" actId="1076"/>
          <ac:spMkLst>
            <pc:docMk/>
            <pc:sldMk cId="3830972761" sldId="293"/>
            <ac:spMk id="2" creationId="{99C3CE92-8929-3C18-ADD0-048F952B5574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3" creationId="{DA88CAA5-87EA-D390-6B88-6442D491EFF2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4" creationId="{B78688D9-BA95-B8BF-6DB5-F0EA24721A7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5" creationId="{FADCC56F-EFB3-0FEB-F268-8D8ABE9C09F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6" creationId="{68CFF174-1D96-BB6A-0145-448029715AE1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7" creationId="{08D9435D-D676-F76A-F7FC-2F2818E2E72B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8" creationId="{31CD8CBB-6A60-1185-3000-E33E0EAC841B}"/>
          </ac:spMkLst>
        </pc:spChg>
        <pc:spChg chg="add del mod">
          <ac:chgData name="Patrick Spohr" userId="52d4397b1069a9aa" providerId="LiveId" clId="{284827EB-8E63-4067-B64E-6C53E7D6EDEE}" dt="2024-01-06T16:22:48.609" v="1226"/>
          <ac:spMkLst>
            <pc:docMk/>
            <pc:sldMk cId="3830972761" sldId="293"/>
            <ac:spMk id="18" creationId="{ABCD6E31-FBD4-457B-41F7-22C9322AD262}"/>
          </ac:spMkLst>
        </pc:spChg>
        <pc:spChg chg="add del mod">
          <ac:chgData name="Patrick Spohr" userId="52d4397b1069a9aa" providerId="LiveId" clId="{284827EB-8E63-4067-B64E-6C53E7D6EDEE}" dt="2024-01-06T16:22:51.506" v="1228"/>
          <ac:spMkLst>
            <pc:docMk/>
            <pc:sldMk cId="3830972761" sldId="293"/>
            <ac:spMk id="19" creationId="{4D829ED8-C457-14F9-5287-E20334AAC546}"/>
          </ac:spMkLst>
        </pc:spChg>
        <pc:spChg chg="add mod">
          <ac:chgData name="Patrick Spohr" userId="52d4397b1069a9aa" providerId="LiveId" clId="{284827EB-8E63-4067-B64E-6C53E7D6EDEE}" dt="2024-01-06T16:28:21.237" v="1370" actId="1076"/>
          <ac:spMkLst>
            <pc:docMk/>
            <pc:sldMk cId="3830972761" sldId="293"/>
            <ac:spMk id="20" creationId="{F91E8DE8-E257-6CC0-7BEA-1BE776BF4800}"/>
          </ac:spMkLst>
        </pc:spChg>
        <pc:spChg chg="add mod">
          <ac:chgData name="Patrick Spohr" userId="52d4397b1069a9aa" providerId="LiveId" clId="{284827EB-8E63-4067-B64E-6C53E7D6EDEE}" dt="2024-01-06T16:23:48.401" v="1254" actId="571"/>
          <ac:spMkLst>
            <pc:docMk/>
            <pc:sldMk cId="3830972761" sldId="293"/>
            <ac:spMk id="24" creationId="{3FAC5966-B0EC-B3FF-2807-F4BDFD3E792D}"/>
          </ac:spMkLst>
        </pc:spChg>
        <pc:spChg chg="add mod">
          <ac:chgData name="Patrick Spohr" userId="52d4397b1069a9aa" providerId="LiveId" clId="{284827EB-8E63-4067-B64E-6C53E7D6EDEE}" dt="2024-01-06T16:28:24.145" v="1371" actId="1076"/>
          <ac:spMkLst>
            <pc:docMk/>
            <pc:sldMk cId="3830972761" sldId="293"/>
            <ac:spMk id="25" creationId="{B5DF6003-AB7B-9F77-6C15-AA604F0030E2}"/>
          </ac:spMkLst>
        </pc:spChg>
        <pc:spChg chg="add mod">
          <ac:chgData name="Patrick Spohr" userId="52d4397b1069a9aa" providerId="LiveId" clId="{284827EB-8E63-4067-B64E-6C53E7D6EDEE}" dt="2024-01-06T16:28:29.300" v="1372" actId="1076"/>
          <ac:spMkLst>
            <pc:docMk/>
            <pc:sldMk cId="3830972761" sldId="293"/>
            <ac:spMk id="27" creationId="{A81EC2EE-5069-3657-3423-C445B32DEA07}"/>
          </ac:spMkLst>
        </pc:spChg>
        <pc:spChg chg="add mod">
          <ac:chgData name="Patrick Spohr" userId="52d4397b1069a9aa" providerId="LiveId" clId="{284827EB-8E63-4067-B64E-6C53E7D6EDEE}" dt="2024-01-06T16:28:48.752" v="1374" actId="1076"/>
          <ac:spMkLst>
            <pc:docMk/>
            <pc:sldMk cId="3830972761" sldId="293"/>
            <ac:spMk id="29" creationId="{6B3617C0-0FD0-67B8-7688-13E3CA6D5A7F}"/>
          </ac:spMkLst>
        </pc:spChg>
        <pc:picChg chg="add mod">
          <ac:chgData name="Patrick Spohr" userId="52d4397b1069a9aa" providerId="LiveId" clId="{284827EB-8E63-4067-B64E-6C53E7D6EDEE}" dt="2024-01-06T16:28:18.712" v="1369" actId="1076"/>
          <ac:picMkLst>
            <pc:docMk/>
            <pc:sldMk cId="3830972761" sldId="293"/>
            <ac:picMk id="13" creationId="{2618A92A-2B4B-6D4C-27B3-0D6F6E01723F}"/>
          </ac:picMkLst>
        </pc:picChg>
        <pc:picChg chg="add del mod">
          <ac:chgData name="Patrick Spohr" userId="52d4397b1069a9aa" providerId="LiveId" clId="{284827EB-8E63-4067-B64E-6C53E7D6EDEE}" dt="2024-01-06T16:22:18.038" v="1221" actId="478"/>
          <ac:picMkLst>
            <pc:docMk/>
            <pc:sldMk cId="3830972761" sldId="293"/>
            <ac:picMk id="15" creationId="{62AAC093-1080-EC7B-B9FA-208B59ADF3AC}"/>
          </ac:picMkLst>
        </pc:picChg>
        <pc:picChg chg="add del mod">
          <ac:chgData name="Patrick Spohr" userId="52d4397b1069a9aa" providerId="LiveId" clId="{284827EB-8E63-4067-B64E-6C53E7D6EDEE}" dt="2024-01-06T16:23:37.937" v="1248" actId="478"/>
          <ac:picMkLst>
            <pc:docMk/>
            <pc:sldMk cId="3830972761" sldId="293"/>
            <ac:picMk id="17" creationId="{8EC70A4D-5FCE-2291-7C6E-33C19AAC722B}"/>
          </ac:picMkLst>
        </pc:picChg>
        <pc:picChg chg="add mod">
          <ac:chgData name="Patrick Spohr" userId="52d4397b1069a9aa" providerId="LiveId" clId="{284827EB-8E63-4067-B64E-6C53E7D6EDEE}" dt="2024-01-06T16:28:17.603" v="1368" actId="1076"/>
          <ac:picMkLst>
            <pc:docMk/>
            <pc:sldMk cId="3830972761" sldId="293"/>
            <ac:picMk id="22" creationId="{4371E797-ECF4-C40A-8C37-63BBC0D631AE}"/>
          </ac:picMkLst>
        </pc:picChg>
        <pc:picChg chg="add mod">
          <ac:chgData name="Patrick Spohr" userId="52d4397b1069a9aa" providerId="LiveId" clId="{284827EB-8E63-4067-B64E-6C53E7D6EDEE}" dt="2024-01-06T16:23:48.401" v="1254" actId="571"/>
          <ac:picMkLst>
            <pc:docMk/>
            <pc:sldMk cId="3830972761" sldId="293"/>
            <ac:picMk id="23" creationId="{9475EEF8-449D-27B7-DF92-5C6D9062554D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6" creationId="{06C00869-7EAD-C0FE-96BE-9D0367F48809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8" creationId="{0053F6BE-811A-89CD-37F5-8624E76B4552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0" creationId="{C3C223E3-4A1E-C905-66CC-3A237456D86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1" creationId="{BCDD84D7-4839-646B-ABE5-916C9BCE83F0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2" creationId="{2581B285-9FF7-C13F-0023-C509EDD61E2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3" creationId="{63C4598D-75E2-A7D8-47BF-E47E8B9CA67A}"/>
          </ac:picMkLst>
        </pc:picChg>
      </pc:sldChg>
      <pc:sldChg chg="modSp add mod ord">
        <pc:chgData name="Patrick Spohr" userId="52d4397b1069a9aa" providerId="LiveId" clId="{284827EB-8E63-4067-B64E-6C53E7D6EDEE}" dt="2024-01-06T16:32:34.771" v="1411" actId="14826"/>
        <pc:sldMkLst>
          <pc:docMk/>
          <pc:sldMk cId="1850532340" sldId="294"/>
        </pc:sldMkLst>
        <pc:spChg chg="mod">
          <ac:chgData name="Patrick Spohr" userId="52d4397b1069a9aa" providerId="LiveId" clId="{284827EB-8E63-4067-B64E-6C53E7D6EDEE}" dt="2024-01-06T16:29:57.065" v="1390" actId="1076"/>
          <ac:spMkLst>
            <pc:docMk/>
            <pc:sldMk cId="1850532340" sldId="294"/>
            <ac:spMk id="2" creationId="{99C3CE92-8929-3C18-ADD0-048F952B5574}"/>
          </ac:spMkLst>
        </pc:spChg>
        <pc:spChg chg="mod">
          <ac:chgData name="Patrick Spohr" userId="52d4397b1069a9aa" providerId="LiveId" clId="{284827EB-8E63-4067-B64E-6C53E7D6EDEE}" dt="2024-01-06T16:31:45.625" v="1395" actId="20577"/>
          <ac:spMkLst>
            <pc:docMk/>
            <pc:sldMk cId="1850532340" sldId="294"/>
            <ac:spMk id="20" creationId="{F91E8DE8-E257-6CC0-7BEA-1BE776BF4800}"/>
          </ac:spMkLst>
        </pc:spChg>
        <pc:spChg chg="mod">
          <ac:chgData name="Patrick Spohr" userId="52d4397b1069a9aa" providerId="LiveId" clId="{284827EB-8E63-4067-B64E-6C53E7D6EDEE}" dt="2024-01-06T16:32:05.038" v="1402" actId="20577"/>
          <ac:spMkLst>
            <pc:docMk/>
            <pc:sldMk cId="1850532340" sldId="294"/>
            <ac:spMk id="25" creationId="{B5DF6003-AB7B-9F77-6C15-AA604F0030E2}"/>
          </ac:spMkLst>
        </pc:spChg>
        <pc:spChg chg="mod">
          <ac:chgData name="Patrick Spohr" userId="52d4397b1069a9aa" providerId="LiveId" clId="{284827EB-8E63-4067-B64E-6C53E7D6EDEE}" dt="2024-01-06T16:32:17.903" v="1405" actId="20577"/>
          <ac:spMkLst>
            <pc:docMk/>
            <pc:sldMk cId="1850532340" sldId="294"/>
            <ac:spMk id="27" creationId="{A81EC2EE-5069-3657-3423-C445B32DEA07}"/>
          </ac:spMkLst>
        </pc:spChg>
        <pc:spChg chg="mod">
          <ac:chgData name="Patrick Spohr" userId="52d4397b1069a9aa" providerId="LiveId" clId="{284827EB-8E63-4067-B64E-6C53E7D6EDEE}" dt="2024-01-06T16:32:24.498" v="1409" actId="20577"/>
          <ac:spMkLst>
            <pc:docMk/>
            <pc:sldMk cId="1850532340" sldId="294"/>
            <ac:spMk id="29" creationId="{6B3617C0-0FD0-67B8-7688-13E3CA6D5A7F}"/>
          </ac:spMkLst>
        </pc:spChg>
        <pc:picChg chg="mod">
          <ac:chgData name="Patrick Spohr" userId="52d4397b1069a9aa" providerId="LiveId" clId="{284827EB-8E63-4067-B64E-6C53E7D6EDEE}" dt="2024-01-06T16:31:39.985" v="1392" actId="14826"/>
          <ac:picMkLst>
            <pc:docMk/>
            <pc:sldMk cId="1850532340" sldId="294"/>
            <ac:picMk id="13" creationId="{2618A92A-2B4B-6D4C-27B3-0D6F6E01723F}"/>
          </ac:picMkLst>
        </pc:picChg>
        <pc:picChg chg="mod">
          <ac:chgData name="Patrick Spohr" userId="52d4397b1069a9aa" providerId="LiveId" clId="{284827EB-8E63-4067-B64E-6C53E7D6EDEE}" dt="2024-01-06T16:31:55.289" v="1396" actId="14826"/>
          <ac:picMkLst>
            <pc:docMk/>
            <pc:sldMk cId="1850532340" sldId="294"/>
            <ac:picMk id="22" creationId="{4371E797-ECF4-C40A-8C37-63BBC0D631AE}"/>
          </ac:picMkLst>
        </pc:picChg>
        <pc:picChg chg="mod">
          <ac:chgData name="Patrick Spohr" userId="52d4397b1069a9aa" providerId="LiveId" clId="{284827EB-8E63-4067-B64E-6C53E7D6EDEE}" dt="2024-01-06T16:32:29.521" v="1410" actId="14826"/>
          <ac:picMkLst>
            <pc:docMk/>
            <pc:sldMk cId="1850532340" sldId="294"/>
            <ac:picMk id="26" creationId="{06C00869-7EAD-C0FE-96BE-9D0367F48809}"/>
          </ac:picMkLst>
        </pc:picChg>
        <pc:picChg chg="mod">
          <ac:chgData name="Patrick Spohr" userId="52d4397b1069a9aa" providerId="LiveId" clId="{284827EB-8E63-4067-B64E-6C53E7D6EDEE}" dt="2024-01-06T16:32:34.771" v="1411" actId="14826"/>
          <ac:picMkLst>
            <pc:docMk/>
            <pc:sldMk cId="1850532340" sldId="294"/>
            <ac:picMk id="28" creationId="{0053F6BE-811A-89CD-37F5-8624E76B4552}"/>
          </ac:picMkLst>
        </pc:picChg>
      </pc:sldChg>
      <pc:sldChg chg="addSp delSp modSp new mod">
        <pc:chgData name="Patrick Spohr" userId="52d4397b1069a9aa" providerId="LiveId" clId="{284827EB-8E63-4067-B64E-6C53E7D6EDEE}" dt="2024-01-06T16:37:33.824" v="1602" actId="1076"/>
        <pc:sldMkLst>
          <pc:docMk/>
          <pc:sldMk cId="2189265211" sldId="295"/>
        </pc:sldMkLst>
        <pc:spChg chg="mod">
          <ac:chgData name="Patrick Spohr" userId="52d4397b1069a9aa" providerId="LiveId" clId="{284827EB-8E63-4067-B64E-6C53E7D6EDEE}" dt="2024-01-06T16:34:40.529" v="1468" actId="1076"/>
          <ac:spMkLst>
            <pc:docMk/>
            <pc:sldMk cId="2189265211" sldId="295"/>
            <ac:spMk id="2" creationId="{9F1DD4B9-C65E-1CA7-8581-7C92BFBD17EC}"/>
          </ac:spMkLst>
        </pc:spChg>
        <pc:spChg chg="mod">
          <ac:chgData name="Patrick Spohr" userId="52d4397b1069a9aa" providerId="LiveId" clId="{284827EB-8E63-4067-B64E-6C53E7D6EDEE}" dt="2024-01-06T16:35:06.908" v="1522" actId="20577"/>
          <ac:spMkLst>
            <pc:docMk/>
            <pc:sldMk cId="2189265211" sldId="295"/>
            <ac:spMk id="3" creationId="{DCCD6F29-38BE-A14D-D0CC-BE99AF6E5ABE}"/>
          </ac:spMkLst>
        </pc:spChg>
        <pc:spChg chg="add del">
          <ac:chgData name="Patrick Spohr" userId="52d4397b1069a9aa" providerId="LiveId" clId="{284827EB-8E63-4067-B64E-6C53E7D6EDEE}" dt="2024-01-06T16:35:52.106" v="1531" actId="478"/>
          <ac:spMkLst>
            <pc:docMk/>
            <pc:sldMk cId="2189265211" sldId="295"/>
            <ac:spMk id="4" creationId="{2F7F2056-D881-C554-D7B3-8A24811C1821}"/>
          </ac:spMkLst>
        </pc:spChg>
        <pc:spChg chg="del">
          <ac:chgData name="Patrick Spohr" userId="52d4397b1069a9aa" providerId="LiveId" clId="{284827EB-8E63-4067-B64E-6C53E7D6EDEE}" dt="2024-01-06T16:35:37.805" v="1525" actId="931"/>
          <ac:spMkLst>
            <pc:docMk/>
            <pc:sldMk cId="2189265211" sldId="295"/>
            <ac:spMk id="5" creationId="{FA50F2B4-FE85-0C24-9AF3-0B571ABB3F65}"/>
          </ac:spMkLst>
        </pc:spChg>
        <pc:spChg chg="del">
          <ac:chgData name="Patrick Spohr" userId="52d4397b1069a9aa" providerId="LiveId" clId="{284827EB-8E63-4067-B64E-6C53E7D6EDEE}" dt="2024-01-06T16:35:52.948" v="1532" actId="478"/>
          <ac:spMkLst>
            <pc:docMk/>
            <pc:sldMk cId="2189265211" sldId="295"/>
            <ac:spMk id="6" creationId="{5133A932-49B7-C827-681E-E207EB05971D}"/>
          </ac:spMkLst>
        </pc:spChg>
        <pc:spChg chg="del mod">
          <ac:chgData name="Patrick Spohr" userId="52d4397b1069a9aa" providerId="LiveId" clId="{284827EB-8E63-4067-B64E-6C53E7D6EDEE}" dt="2024-01-06T16:35:44.082" v="1528" actId="931"/>
          <ac:spMkLst>
            <pc:docMk/>
            <pc:sldMk cId="2189265211" sldId="295"/>
            <ac:spMk id="10" creationId="{64A138F8-49F1-2C5F-6014-4C8A61F99C20}"/>
          </ac:spMkLst>
        </pc:spChg>
        <pc:spChg chg="add del">
          <ac:chgData name="Patrick Spohr" userId="52d4397b1069a9aa" providerId="LiveId" clId="{284827EB-8E63-4067-B64E-6C53E7D6EDEE}" dt="2024-01-06T16:36:56.669" v="1548" actId="22"/>
          <ac:spMkLst>
            <pc:docMk/>
            <pc:sldMk cId="2189265211" sldId="295"/>
            <ac:spMk id="18" creationId="{3E91DA4B-F4DC-7F9E-8877-5E2A07644F18}"/>
          </ac:spMkLst>
        </pc:spChg>
        <pc:spChg chg="add mod">
          <ac:chgData name="Patrick Spohr" userId="52d4397b1069a9aa" providerId="LiveId" clId="{284827EB-8E63-4067-B64E-6C53E7D6EDEE}" dt="2024-01-06T16:37:33.824" v="1602" actId="1076"/>
          <ac:spMkLst>
            <pc:docMk/>
            <pc:sldMk cId="2189265211" sldId="295"/>
            <ac:spMk id="19" creationId="{F80202D2-BE82-96D1-3866-1F496FF28F9F}"/>
          </ac:spMkLst>
        </pc:sp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2" creationId="{CC2CAF63-13A3-414E-0F0F-D5DA286DD54A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4" creationId="{3D660DA7-A811-2ECF-C3FE-E4FDA7F8C73B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6" creationId="{E6C0EA41-A6AA-56FA-C272-AEE80CC219C2}"/>
          </ac:picMkLst>
        </pc:picChg>
      </pc:sldChg>
      <pc:sldChg chg="addSp modSp add mod">
        <pc:chgData name="Patrick Spohr" userId="52d4397b1069a9aa" providerId="LiveId" clId="{284827EB-8E63-4067-B64E-6C53E7D6EDEE}" dt="2024-01-06T16:42:57.957" v="1713" actId="1076"/>
        <pc:sldMkLst>
          <pc:docMk/>
          <pc:sldMk cId="1703452806" sldId="296"/>
        </pc:sldMkLst>
        <pc:spChg chg="add mod ord">
          <ac:chgData name="Patrick Spohr" userId="52d4397b1069a9aa" providerId="LiveId" clId="{284827EB-8E63-4067-B64E-6C53E7D6EDEE}" dt="2024-01-06T16:42:04.043" v="1650" actId="14100"/>
          <ac:spMkLst>
            <pc:docMk/>
            <pc:sldMk cId="1703452806" sldId="296"/>
            <ac:spMk id="7" creationId="{B6CC78AD-C620-02D0-32A4-73DDCC320058}"/>
          </ac:spMkLst>
        </pc:spChg>
        <pc:spChg chg="add 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76" creationId="{E239EA0A-BE2A-46D5-876A-5614B0A7CF0F}"/>
          </ac:spMkLst>
        </pc:spChg>
        <pc:picChg chg="add mod">
          <ac:chgData name="Patrick Spohr" userId="52d4397b1069a9aa" providerId="LiveId" clId="{284827EB-8E63-4067-B64E-6C53E7D6EDEE}" dt="2024-01-06T16:41:25.064" v="1639" actId="1076"/>
          <ac:picMkLst>
            <pc:docMk/>
            <pc:sldMk cId="1703452806" sldId="296"/>
            <ac:picMk id="2" creationId="{C4812151-EDA3-B91E-4DA4-FD7DC4C62003}"/>
          </ac:picMkLst>
        </pc:picChg>
        <pc:picChg chg="add mod">
          <ac:chgData name="Patrick Spohr" userId="52d4397b1069a9aa" providerId="LiveId" clId="{284827EB-8E63-4067-B64E-6C53E7D6EDEE}" dt="2024-01-06T16:41:23.929" v="1638" actId="1076"/>
          <ac:picMkLst>
            <pc:docMk/>
            <pc:sldMk cId="1703452806" sldId="296"/>
            <ac:picMk id="3" creationId="{6894ABC3-D6D7-800A-21FE-6A7FB144DE7C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4" creationId="{E7CED1DD-D2AB-CCA2-2317-3CEB59E64968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5" creationId="{A359C803-73B4-A385-D358-0DB97D5CB7BF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6" creationId="{AF976332-57BE-6059-F72E-7DDD7B6223E7}"/>
          </ac:picMkLst>
        </pc:picChg>
        <pc:picChg chg="mod">
          <ac:chgData name="Patrick Spohr" userId="52d4397b1069a9aa" providerId="LiveId" clId="{284827EB-8E63-4067-B64E-6C53E7D6EDEE}" dt="2024-01-06T16:41:22.675" v="1637" actId="1076"/>
          <ac:picMkLst>
            <pc:docMk/>
            <pc:sldMk cId="1703452806" sldId="296"/>
            <ac:picMk id="13" creationId="{9A55D2AD-626C-D2B4-D561-A38A90F86B75}"/>
          </ac:picMkLst>
        </pc:picChg>
      </pc:sldChg>
      <pc:sldChg chg="addSp delSp modSp add mod ord">
        <pc:chgData name="Patrick Spohr" userId="52d4397b1069a9aa" providerId="LiveId" clId="{284827EB-8E63-4067-B64E-6C53E7D6EDEE}" dt="2024-01-06T16:44:35.474" v="1747" actId="478"/>
        <pc:sldMkLst>
          <pc:docMk/>
          <pc:sldMk cId="3779973049" sldId="297"/>
        </pc:sldMkLst>
        <pc:spChg chg="add del mod">
          <ac:chgData name="Patrick Spohr" userId="52d4397b1069a9aa" providerId="LiveId" clId="{284827EB-8E63-4067-B64E-6C53E7D6EDEE}" dt="2024-01-06T16:44:35.474" v="1747" actId="478"/>
          <ac:spMkLst>
            <pc:docMk/>
            <pc:sldMk cId="3779973049" sldId="297"/>
            <ac:spMk id="5" creationId="{DBCDBF28-0419-5E0C-0381-E56FB26ABBFB}"/>
          </ac:spMkLst>
        </pc:spChg>
        <pc:spChg chg="mod">
          <ac:chgData name="Patrick Spohr" userId="52d4397b1069a9aa" providerId="LiveId" clId="{284827EB-8E63-4067-B64E-6C53E7D6EDEE}" dt="2024-01-06T16:44:24.625" v="1743" actId="14100"/>
          <ac:spMkLst>
            <pc:docMk/>
            <pc:sldMk cId="3779973049" sldId="297"/>
            <ac:spMk id="7" creationId="{B6CC78AD-C620-02D0-32A4-73DDCC320058}"/>
          </ac:spMkLst>
        </pc:spChg>
        <pc:spChg chg="del">
          <ac:chgData name="Patrick Spohr" userId="52d4397b1069a9aa" providerId="LiveId" clId="{284827EB-8E63-4067-B64E-6C53E7D6EDEE}" dt="2024-01-06T16:43:58.135" v="1731" actId="478"/>
          <ac:spMkLst>
            <pc:docMk/>
            <pc:sldMk cId="3779973049" sldId="297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6T16:44:15.875" v="1739" actId="1076"/>
          <ac:spMkLst>
            <pc:docMk/>
            <pc:sldMk cId="3779973049" sldId="297"/>
            <ac:spMk id="76" creationId="{E239EA0A-BE2A-46D5-876A-5614B0A7CF0F}"/>
          </ac:spMkLst>
        </pc:spChg>
        <pc:picChg chg="del">
          <ac:chgData name="Patrick Spohr" userId="52d4397b1069a9aa" providerId="LiveId" clId="{284827EB-8E63-4067-B64E-6C53E7D6EDEE}" dt="2024-01-06T16:43:37.477" v="1717" actId="478"/>
          <ac:picMkLst>
            <pc:docMk/>
            <pc:sldMk cId="3779973049" sldId="297"/>
            <ac:picMk id="2" creationId="{C4812151-EDA3-B91E-4DA4-FD7DC4C62003}"/>
          </ac:picMkLst>
        </pc:picChg>
        <pc:picChg chg="add del mod">
          <ac:chgData name="Patrick Spohr" userId="52d4397b1069a9aa" providerId="LiveId" clId="{284827EB-8E63-4067-B64E-6C53E7D6EDEE}" dt="2024-01-06T16:44:32.702" v="1746" actId="478"/>
          <ac:picMkLst>
            <pc:docMk/>
            <pc:sldMk cId="3779973049" sldId="297"/>
            <ac:picMk id="3" creationId="{6894ABC3-D6D7-800A-21FE-6A7FB144DE7C}"/>
          </ac:picMkLst>
        </pc:picChg>
        <pc:picChg chg="del">
          <ac:chgData name="Patrick Spohr" userId="52d4397b1069a9aa" providerId="LiveId" clId="{284827EB-8E63-4067-B64E-6C53E7D6EDEE}" dt="2024-01-06T16:43:37.904" v="1718" actId="478"/>
          <ac:picMkLst>
            <pc:docMk/>
            <pc:sldMk cId="3779973049" sldId="297"/>
            <ac:picMk id="13" creationId="{9A55D2AD-626C-D2B4-D561-A38A90F86B75}"/>
          </ac:picMkLst>
        </pc:picChg>
      </pc:sldChg>
      <pc:sldChg chg="modSp add mod ord">
        <pc:chgData name="Patrick Spohr" userId="52d4397b1069a9aa" providerId="LiveId" clId="{284827EB-8E63-4067-B64E-6C53E7D6EDEE}" dt="2024-01-06T16:48:23.761" v="1941" actId="20577"/>
        <pc:sldMkLst>
          <pc:docMk/>
          <pc:sldMk cId="336028943" sldId="298"/>
        </pc:sldMkLst>
        <pc:spChg chg="mod">
          <ac:chgData name="Patrick Spohr" userId="52d4397b1069a9aa" providerId="LiveId" clId="{284827EB-8E63-4067-B64E-6C53E7D6EDEE}" dt="2024-01-06T16:48:23.761" v="1941" actId="20577"/>
          <ac:spMkLst>
            <pc:docMk/>
            <pc:sldMk cId="336028943" sldId="298"/>
            <ac:spMk id="6" creationId="{2EEEFBA2-D2C5-483D-A977-8998D1677BEF}"/>
          </ac:spMkLst>
        </pc:spChg>
      </pc:sldChg>
      <pc:sldChg chg="modSp add mod">
        <pc:chgData name="Patrick Spohr" userId="52d4397b1069a9aa" providerId="LiveId" clId="{284827EB-8E63-4067-B64E-6C53E7D6EDEE}" dt="2024-01-06T16:48:28.268" v="1952" actId="20577"/>
        <pc:sldMkLst>
          <pc:docMk/>
          <pc:sldMk cId="3643923911" sldId="299"/>
        </pc:sldMkLst>
        <pc:spChg chg="mod">
          <ac:chgData name="Patrick Spohr" userId="52d4397b1069a9aa" providerId="LiveId" clId="{284827EB-8E63-4067-B64E-6C53E7D6EDEE}" dt="2024-01-06T16:48:28.268" v="1952" actId="20577"/>
          <ac:spMkLst>
            <pc:docMk/>
            <pc:sldMk cId="3643923911" sldId="299"/>
            <ac:spMk id="6" creationId="{2EEEFBA2-D2C5-483D-A977-8998D1677BEF}"/>
          </ac:spMkLst>
        </pc:spChg>
      </pc:sldChg>
      <pc:sldChg chg="addSp delSp modSp add mod">
        <pc:chgData name="Patrick Spohr" userId="52d4397b1069a9aa" providerId="LiveId" clId="{284827EB-8E63-4067-B64E-6C53E7D6EDEE}" dt="2024-01-06T17:02:03.463" v="2488" actId="1076"/>
        <pc:sldMkLst>
          <pc:docMk/>
          <pc:sldMk cId="1362163597" sldId="300"/>
        </pc:sldMkLst>
        <pc:spChg chg="add mod ord">
          <ac:chgData name="Patrick Spohr" userId="52d4397b1069a9aa" providerId="LiveId" clId="{284827EB-8E63-4067-B64E-6C53E7D6EDEE}" dt="2024-01-06T16:54:01.857" v="2048" actId="14100"/>
          <ac:spMkLst>
            <pc:docMk/>
            <pc:sldMk cId="1362163597" sldId="300"/>
            <ac:spMk id="4" creationId="{712BFB9F-B646-DE16-245C-B014F8717AC9}"/>
          </ac:spMkLst>
        </pc:spChg>
        <pc:spChg chg="mod">
          <ac:chgData name="Patrick Spohr" userId="52d4397b1069a9aa" providerId="LiveId" clId="{284827EB-8E63-4067-B64E-6C53E7D6EDEE}" dt="2024-01-06T16:56:41.162" v="2128" actId="20577"/>
          <ac:spMkLst>
            <pc:docMk/>
            <pc:sldMk cId="1362163597" sldId="300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03.463" v="2488" actId="1076"/>
          <ac:spMkLst>
            <pc:docMk/>
            <pc:sldMk cId="1362163597" sldId="300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49:01.785" v="1964" actId="20577"/>
          <ac:spMkLst>
            <pc:docMk/>
            <pc:sldMk cId="1362163597" sldId="300"/>
            <ac:spMk id="40" creationId="{38FEDDED-CB8D-43EC-BAB6-6DB72148B5E9}"/>
          </ac:spMkLst>
        </pc:spChg>
        <pc:picChg chg="add mod">
          <ac:chgData name="Patrick Spohr" userId="52d4397b1069a9aa" providerId="LiveId" clId="{284827EB-8E63-4067-B64E-6C53E7D6EDEE}" dt="2024-01-06T16:54:04.073" v="2049" actId="1076"/>
          <ac:picMkLst>
            <pc:docMk/>
            <pc:sldMk cId="1362163597" sldId="300"/>
            <ac:picMk id="3" creationId="{1173FEAF-7C46-9375-D36F-CE6EFA1656F9}"/>
          </ac:picMkLst>
        </pc:picChg>
        <pc:picChg chg="del">
          <ac:chgData name="Patrick Spohr" userId="52d4397b1069a9aa" providerId="LiveId" clId="{284827EB-8E63-4067-B64E-6C53E7D6EDEE}" dt="2024-01-06T16:49:18.589" v="2000" actId="478"/>
          <ac:picMkLst>
            <pc:docMk/>
            <pc:sldMk cId="1362163597" sldId="300"/>
            <ac:picMk id="5" creationId="{7848EA4F-965C-7ECE-D405-E21B8013AF09}"/>
          </ac:picMkLst>
        </pc:picChg>
        <pc:picChg chg="del mod">
          <ac:chgData name="Patrick Spohr" userId="52d4397b1069a9aa" providerId="LiveId" clId="{284827EB-8E63-4067-B64E-6C53E7D6EDEE}" dt="2024-01-06T16:50:27.658" v="2011" actId="478"/>
          <ac:picMkLst>
            <pc:docMk/>
            <pc:sldMk cId="1362163597" sldId="300"/>
            <ac:picMk id="7" creationId="{CA3A6303-9552-A4D7-CCAA-7CBB056DC3AD}"/>
          </ac:picMkLst>
        </pc:picChg>
      </pc:sldChg>
      <pc:sldChg chg="modSp add mod">
        <pc:chgData name="Patrick Spohr" userId="52d4397b1069a9aa" providerId="LiveId" clId="{284827EB-8E63-4067-B64E-6C53E7D6EDEE}" dt="2024-01-06T17:01:37.354" v="2480" actId="20577"/>
        <pc:sldMkLst>
          <pc:docMk/>
          <pc:sldMk cId="1385331932" sldId="301"/>
        </pc:sldMkLst>
        <pc:spChg chg="mod">
          <ac:chgData name="Patrick Spohr" userId="52d4397b1069a9aa" providerId="LiveId" clId="{284827EB-8E63-4067-B64E-6C53E7D6EDEE}" dt="2024-01-06T16:56:45.795" v="2132" actId="14100"/>
          <ac:spMkLst>
            <pc:docMk/>
            <pc:sldMk cId="1385331932" sldId="301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37.354" v="2480" actId="20577"/>
          <ac:spMkLst>
            <pc:docMk/>
            <pc:sldMk cId="1385331932" sldId="301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5:21.333" v="2099" actId="20577"/>
          <ac:spMkLst>
            <pc:docMk/>
            <pc:sldMk cId="1385331932" sldId="301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6:22.101" v="2124" actId="14826"/>
          <ac:picMkLst>
            <pc:docMk/>
            <pc:sldMk cId="1385331932" sldId="301"/>
            <ac:picMk id="3" creationId="{1173FEAF-7C46-9375-D36F-CE6EFA1656F9}"/>
          </ac:picMkLst>
        </pc:picChg>
      </pc:sldChg>
      <pc:sldChg chg="modSp add mod">
        <pc:chgData name="Patrick Spohr" userId="52d4397b1069a9aa" providerId="LiveId" clId="{284827EB-8E63-4067-B64E-6C53E7D6EDEE}" dt="2024-01-06T17:02:54.562" v="2557" actId="20577"/>
        <pc:sldMkLst>
          <pc:docMk/>
          <pc:sldMk cId="3781460697" sldId="302"/>
        </pc:sldMkLst>
        <pc:spChg chg="mod">
          <ac:chgData name="Patrick Spohr" userId="52d4397b1069a9aa" providerId="LiveId" clId="{284827EB-8E63-4067-B64E-6C53E7D6EDEE}" dt="2024-01-06T16:57:17.561" v="2162" actId="14100"/>
          <ac:spMkLst>
            <pc:docMk/>
            <pc:sldMk cId="3781460697" sldId="302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54.562" v="2557" actId="20577"/>
          <ac:spMkLst>
            <pc:docMk/>
            <pc:sldMk cId="3781460697" sldId="302"/>
            <ac:spMk id="18" creationId="{4C2B7275-FE9D-3802-3937-F4FD12F90A51}"/>
          </ac:spMkLst>
        </pc:spChg>
        <pc:picChg chg="mod">
          <ac:chgData name="Patrick Spohr" userId="52d4397b1069a9aa" providerId="LiveId" clId="{284827EB-8E63-4067-B64E-6C53E7D6EDEE}" dt="2024-01-06T16:56:57.449" v="2137" actId="14826"/>
          <ac:picMkLst>
            <pc:docMk/>
            <pc:sldMk cId="3781460697" sldId="302"/>
            <ac:picMk id="3" creationId="{1173FEAF-7C46-9375-D36F-CE6EFA1656F9}"/>
          </ac:picMkLst>
        </pc:picChg>
      </pc:sldChg>
      <pc:sldChg chg="modSp add mod">
        <pc:chgData name="Patrick Spohr" userId="52d4397b1069a9aa" providerId="LiveId" clId="{284827EB-8E63-4067-B64E-6C53E7D6EDEE}" dt="2024-01-06T17:01:50.762" v="2487" actId="20577"/>
        <pc:sldMkLst>
          <pc:docMk/>
          <pc:sldMk cId="1498873724" sldId="303"/>
        </pc:sldMkLst>
        <pc:spChg chg="mod">
          <ac:chgData name="Patrick Spohr" userId="52d4397b1069a9aa" providerId="LiveId" clId="{284827EB-8E63-4067-B64E-6C53E7D6EDEE}" dt="2024-01-06T16:59:34.784" v="2297" actId="20577"/>
          <ac:spMkLst>
            <pc:docMk/>
            <pc:sldMk cId="1498873724" sldId="303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50.762" v="2487" actId="20577"/>
          <ac:spMkLst>
            <pc:docMk/>
            <pc:sldMk cId="1498873724" sldId="303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8:52.486" v="2271" actId="20577"/>
          <ac:spMkLst>
            <pc:docMk/>
            <pc:sldMk cId="1498873724" sldId="303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9:48.098" v="2298" actId="14826"/>
          <ac:picMkLst>
            <pc:docMk/>
            <pc:sldMk cId="1498873724" sldId="303"/>
            <ac:picMk id="3" creationId="{1173FEAF-7C46-9375-D36F-CE6EFA1656F9}"/>
          </ac:picMkLst>
        </pc:picChg>
      </pc:sldChg>
      <pc:sldChg chg="addSp modSp add mod ord">
        <pc:chgData name="Patrick Spohr" userId="52d4397b1069a9aa" providerId="LiveId" clId="{284827EB-8E63-4067-B64E-6C53E7D6EDEE}" dt="2024-01-06T17:16:10.952" v="2847" actId="1076"/>
        <pc:sldMkLst>
          <pc:docMk/>
          <pc:sldMk cId="3092494601" sldId="304"/>
        </pc:sldMkLst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4" creationId="{5EB5B777-07B4-51BB-705D-A46B31E07766}"/>
          </ac:spMkLst>
        </pc:spChg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6" creationId="{21A20ACF-E2F5-422E-23D5-FB9470CA91A6}"/>
          </ac:spMkLst>
        </pc:spChg>
        <pc:spChg chg="add mod ord">
          <ac:chgData name="Patrick Spohr" userId="52d4397b1069a9aa" providerId="LiveId" clId="{284827EB-8E63-4067-B64E-6C53E7D6EDEE}" dt="2024-01-06T17:15:54.795" v="2846" actId="14861"/>
          <ac:spMkLst>
            <pc:docMk/>
            <pc:sldMk cId="3092494601" sldId="304"/>
            <ac:spMk id="7" creationId="{4F5F8EE4-E820-883E-D1B8-2976F1729235}"/>
          </ac:spMkLst>
        </pc:spChg>
        <pc:spChg chg="mod">
          <ac:chgData name="Patrick Spohr" userId="52d4397b1069a9aa" providerId="LiveId" clId="{284827EB-8E63-4067-B64E-6C53E7D6EDEE}" dt="2024-01-06T17:16:10.952" v="2847" actId="1076"/>
          <ac:spMkLst>
            <pc:docMk/>
            <pc:sldMk cId="3092494601" sldId="304"/>
            <ac:spMk id="24" creationId="{F92EC24E-3E0A-471B-9A70-B29306D2DABB}"/>
          </ac:spMkLst>
        </pc:spChg>
      </pc:sldChg>
      <pc:sldChg chg="modSp add mod">
        <pc:chgData name="Patrick Spohr" userId="52d4397b1069a9aa" providerId="LiveId" clId="{284827EB-8E63-4067-B64E-6C53E7D6EDEE}" dt="2024-01-06T17:13:22.086" v="2783" actId="1076"/>
        <pc:sldMkLst>
          <pc:docMk/>
          <pc:sldMk cId="1230108051" sldId="305"/>
        </pc:sldMkLst>
        <pc:spChg chg="mod">
          <ac:chgData name="Patrick Spohr" userId="52d4397b1069a9aa" providerId="LiveId" clId="{284827EB-8E63-4067-B64E-6C53E7D6EDEE}" dt="2024-01-06T17:13:22.086" v="2783" actId="1076"/>
          <ac:spMkLst>
            <pc:docMk/>
            <pc:sldMk cId="1230108051" sldId="305"/>
            <ac:spMk id="4" creationId="{0564E10F-1F01-AF73-5FAA-399CFF71638E}"/>
          </ac:spMkLst>
        </pc:spChg>
      </pc:sldChg>
    </pc:docChg>
  </pc:docChgLst>
  <pc:docChgLst>
    <pc:chgData name="Patrick Spohr" userId="52d4397b1069a9aa" providerId="LiveId" clId="{D8EDB483-FB29-409B-B4EC-69DB69D310E8}"/>
    <pc:docChg chg="undo custSel addSld delSld modSld">
      <pc:chgData name="Patrick Spohr" userId="52d4397b1069a9aa" providerId="LiveId" clId="{D8EDB483-FB29-409B-B4EC-69DB69D310E8}" dt="2023-12-04T15:24:11.973" v="602"/>
      <pc:docMkLst>
        <pc:docMk/>
      </pc:docMkLst>
      <pc:sldChg chg="modSp mod">
        <pc:chgData name="Patrick Spohr" userId="52d4397b1069a9aa" providerId="LiveId" clId="{D8EDB483-FB29-409B-B4EC-69DB69D310E8}" dt="2023-12-04T15:10:22.620" v="475" actId="1076"/>
        <pc:sldMkLst>
          <pc:docMk/>
          <pc:sldMk cId="2184235863" sldId="257"/>
        </pc:sldMkLst>
        <pc:spChg chg="mod">
          <ac:chgData name="Patrick Spohr" userId="52d4397b1069a9aa" providerId="LiveId" clId="{D8EDB483-FB29-409B-B4EC-69DB69D310E8}" dt="2023-12-04T15:10:22.620" v="475" actId="1076"/>
          <ac:spMkLst>
            <pc:docMk/>
            <pc:sldMk cId="2184235863" sldId="257"/>
            <ac:spMk id="59" creationId="{FDAF9C5E-FFD5-49FC-9788-18CE8F0958C1}"/>
          </ac:spMkLst>
        </pc:spChg>
      </pc:sldChg>
      <pc:sldChg chg="modSp mod">
        <pc:chgData name="Patrick Spohr" userId="52d4397b1069a9aa" providerId="LiveId" clId="{D8EDB483-FB29-409B-B4EC-69DB69D310E8}" dt="2023-12-04T11:53:32.546" v="36" actId="20577"/>
        <pc:sldMkLst>
          <pc:docMk/>
          <pc:sldMk cId="2961106047" sldId="259"/>
        </pc:sldMkLst>
        <pc:spChg chg="mod">
          <ac:chgData name="Patrick Spohr" userId="52d4397b1069a9aa" providerId="LiveId" clId="{D8EDB483-FB29-409B-B4EC-69DB69D310E8}" dt="2023-12-04T11:53:32.546" v="36" actId="20577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D8EDB483-FB29-409B-B4EC-69DB69D310E8}" dt="2023-12-04T14:39:06.876" v="224" actId="1076"/>
        <pc:sldMkLst>
          <pc:docMk/>
          <pc:sldMk cId="1968899" sldId="260"/>
        </pc:sldMkLst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D8EDB483-FB29-409B-B4EC-69DB69D310E8}" dt="2023-12-04T14:39:06.876" v="224" actId="1076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D8EDB483-FB29-409B-B4EC-69DB69D310E8}" dt="2023-12-04T14:38:56.744" v="221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77" creationId="{92FDC44E-20CB-4210-8DA6-F83A46B39520}"/>
          </ac:spMkLst>
        </pc:spChg>
        <pc:spChg chg="mod">
          <ac:chgData name="Patrick Spohr" userId="52d4397b1069a9aa" providerId="LiveId" clId="{D8EDB483-FB29-409B-B4EC-69DB69D310E8}" dt="2023-12-04T14:39:04.369" v="223" actId="1076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D8EDB483-FB29-409B-B4EC-69DB69D310E8}" dt="2023-12-04T14:38:42.954" v="216" actId="1076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D8EDB483-FB29-409B-B4EC-69DB69D310E8}" dt="2023-12-04T14:38:52.414" v="219" actId="1076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D8EDB483-FB29-409B-B4EC-69DB69D310E8}" dt="2023-12-04T14:38:34.900" v="212" actId="1076"/>
          <ac:spMkLst>
            <pc:docMk/>
            <pc:sldMk cId="1968899" sldId="260"/>
            <ac:spMk id="99" creationId="{3A32E54C-621B-48BA-A803-164046E2AE65}"/>
          </ac:spMkLst>
        </pc:spChg>
        <pc:picChg chg="add del">
          <ac:chgData name="Patrick Spohr" userId="52d4397b1069a9aa" providerId="LiveId" clId="{D8EDB483-FB29-409B-B4EC-69DB69D310E8}" dt="2023-12-04T14:33:08.835" v="41" actId="478"/>
          <ac:picMkLst>
            <pc:docMk/>
            <pc:sldMk cId="1968899" sldId="260"/>
            <ac:picMk id="3" creationId="{EBB1A9F2-24AC-6495-90DE-C7C8BF4FAABA}"/>
          </ac:picMkLst>
        </pc:picChg>
        <pc:picChg chg="add del mod">
          <ac:chgData name="Patrick Spohr" userId="52d4397b1069a9aa" providerId="LiveId" clId="{D8EDB483-FB29-409B-B4EC-69DB69D310E8}" dt="2023-12-04T14:38:00.258" v="201" actId="478"/>
          <ac:picMkLst>
            <pc:docMk/>
            <pc:sldMk cId="1968899" sldId="260"/>
            <ac:picMk id="5" creationId="{7848EA4F-965C-7ECE-D405-E21B8013AF09}"/>
          </ac:picMkLst>
        </pc:picChg>
        <pc:picChg chg="add del mod">
          <ac:chgData name="Patrick Spohr" userId="52d4397b1069a9aa" providerId="LiveId" clId="{D8EDB483-FB29-409B-B4EC-69DB69D310E8}" dt="2023-12-04T14:38:00.585" v="202" actId="478"/>
          <ac:picMkLst>
            <pc:docMk/>
            <pc:sldMk cId="1968899" sldId="260"/>
            <ac:picMk id="7" creationId="{CA3A6303-9552-A4D7-CCAA-7CBB056DC3AD}"/>
          </ac:picMkLst>
        </pc:picChg>
        <pc:picChg chg="add del mod">
          <ac:chgData name="Patrick Spohr" userId="52d4397b1069a9aa" providerId="LiveId" clId="{D8EDB483-FB29-409B-B4EC-69DB69D310E8}" dt="2023-12-04T14:38:19.332" v="209" actId="478"/>
          <ac:picMkLst>
            <pc:docMk/>
            <pc:sldMk cId="1968899" sldId="260"/>
            <ac:picMk id="9" creationId="{24ED534A-A56C-C5C7-9DDB-AF4A2F65F548}"/>
          </ac:picMkLst>
        </pc:picChg>
      </pc:sldChg>
      <pc:sldChg chg="addSp modSp mod">
        <pc:chgData name="Patrick Spohr" userId="52d4397b1069a9aa" providerId="LiveId" clId="{D8EDB483-FB29-409B-B4EC-69DB69D310E8}" dt="2023-12-04T15:21:51.714" v="596" actId="1076"/>
        <pc:sldMkLst>
          <pc:docMk/>
          <pc:sldMk cId="2011919857" sldId="261"/>
        </pc:sldMkLst>
        <pc:spChg chg="add mod">
          <ac:chgData name="Patrick Spohr" userId="52d4397b1069a9aa" providerId="LiveId" clId="{D8EDB483-FB29-409B-B4EC-69DB69D310E8}" dt="2023-12-04T15:21:43.446" v="592" actId="1076"/>
          <ac:spMkLst>
            <pc:docMk/>
            <pc:sldMk cId="2011919857" sldId="261"/>
            <ac:spMk id="2" creationId="{6207F03C-913C-D8AC-B67C-CE7E2B61D68B}"/>
          </ac:spMkLst>
        </pc:spChg>
        <pc:spChg chg="add mod">
          <ac:chgData name="Patrick Spohr" userId="52d4397b1069a9aa" providerId="LiveId" clId="{D8EDB483-FB29-409B-B4EC-69DB69D310E8}" dt="2023-12-04T15:21:45.306" v="593" actId="1076"/>
          <ac:spMkLst>
            <pc:docMk/>
            <pc:sldMk cId="2011919857" sldId="261"/>
            <ac:spMk id="3" creationId="{F2B6BEA4-000B-1371-4377-F74ED70D66DC}"/>
          </ac:spMkLst>
        </pc:spChg>
        <pc:spChg chg="mod">
          <ac:chgData name="Patrick Spohr" userId="52d4397b1069a9aa" providerId="LiveId" clId="{D8EDB483-FB29-409B-B4EC-69DB69D310E8}" dt="2023-12-04T15:14:28.983" v="500" actId="1076"/>
          <ac:spMkLst>
            <pc:docMk/>
            <pc:sldMk cId="2011919857" sldId="261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21:49.614" v="595" actId="404"/>
          <ac:spMkLst>
            <pc:docMk/>
            <pc:sldMk cId="2011919857" sldId="261"/>
            <ac:spMk id="39" creationId="{2B0040E8-BBFE-4B5E-9ADF-88F6C234CBAB}"/>
          </ac:spMkLst>
        </pc:spChg>
        <pc:picChg chg="mod">
          <ac:chgData name="Patrick Spohr" userId="52d4397b1069a9aa" providerId="LiveId" clId="{D8EDB483-FB29-409B-B4EC-69DB69D310E8}" dt="2023-12-04T15:21:51.714" v="596" actId="1076"/>
          <ac:picMkLst>
            <pc:docMk/>
            <pc:sldMk cId="2011919857" sldId="261"/>
            <ac:picMk id="5" creationId="{603441BB-5611-D3A6-B7EA-DE60475014E1}"/>
          </ac:picMkLst>
        </pc:picChg>
      </pc:sldChg>
      <pc:sldChg chg="modSp mod">
        <pc:chgData name="Patrick Spohr" userId="52d4397b1069a9aa" providerId="LiveId" clId="{D8EDB483-FB29-409B-B4EC-69DB69D310E8}" dt="2023-12-04T15:24:11.973" v="602"/>
        <pc:sldMkLst>
          <pc:docMk/>
          <pc:sldMk cId="2806944598" sldId="275"/>
        </pc:sldMkLst>
        <pc:spChg chg="mod">
          <ac:chgData name="Patrick Spohr" userId="52d4397b1069a9aa" providerId="LiveId" clId="{D8EDB483-FB29-409B-B4EC-69DB69D310E8}" dt="2023-12-04T15:24:11.973" v="602"/>
          <ac:spMkLst>
            <pc:docMk/>
            <pc:sldMk cId="2806944598" sldId="275"/>
            <ac:spMk id="9" creationId="{54B54C36-E55C-4D10-96EB-21DBB6481D7E}"/>
          </ac:spMkLst>
        </pc:spChg>
      </pc:sldChg>
      <pc:sldChg chg="addSp delSp modSp add mod">
        <pc:chgData name="Patrick Spohr" userId="52d4397b1069a9aa" providerId="LiveId" clId="{D8EDB483-FB29-409B-B4EC-69DB69D310E8}" dt="2023-12-04T14:39:29.259" v="228" actId="403"/>
        <pc:sldMkLst>
          <pc:docMk/>
          <pc:sldMk cId="1052350768" sldId="282"/>
        </pc:sldMkLst>
        <pc:spChg chg="add del mod">
          <ac:chgData name="Patrick Spohr" userId="52d4397b1069a9aa" providerId="LiveId" clId="{D8EDB483-FB29-409B-B4EC-69DB69D310E8}" dt="2023-12-04T14:36:08.258" v="90" actId="478"/>
          <ac:spMkLst>
            <pc:docMk/>
            <pc:sldMk cId="1052350768" sldId="282"/>
            <ac:spMk id="3" creationId="{B8DC2F44-9EC3-F41C-C83C-28C8384A1979}"/>
          </ac:spMkLst>
        </pc:spChg>
        <pc:spChg chg="add del mod">
          <ac:chgData name="Patrick Spohr" userId="52d4397b1069a9aa" providerId="LiveId" clId="{D8EDB483-FB29-409B-B4EC-69DB69D310E8}" dt="2023-12-04T14:36:07.228" v="89" actId="478"/>
          <ac:spMkLst>
            <pc:docMk/>
            <pc:sldMk cId="1052350768" sldId="282"/>
            <ac:spMk id="6" creationId="{63918BD6-895E-76E4-47FB-F2859E3D8E19}"/>
          </ac:spMkLst>
        </pc:spChg>
        <pc:spChg chg="add mod">
          <ac:chgData name="Patrick Spohr" userId="52d4397b1069a9aa" providerId="LiveId" clId="{D8EDB483-FB29-409B-B4EC-69DB69D310E8}" dt="2023-12-04T14:36:55.305" v="122" actId="1076"/>
          <ac:spMkLst>
            <pc:docMk/>
            <pc:sldMk cId="1052350768" sldId="282"/>
            <ac:spMk id="9" creationId="{FBE389B3-7EFD-343F-7F52-25CBCC742747}"/>
          </ac:spMkLst>
        </pc:spChg>
        <pc:spChg chg="add del mod">
          <ac:chgData name="Patrick Spohr" userId="52d4397b1069a9aa" providerId="LiveId" clId="{D8EDB483-FB29-409B-B4EC-69DB69D310E8}" dt="2023-12-04T14:36:23.800" v="105" actId="478"/>
          <ac:spMkLst>
            <pc:docMk/>
            <pc:sldMk cId="1052350768" sldId="282"/>
            <ac:spMk id="11" creationId="{1FD87EFF-DC8A-F8E8-B23F-E97E8E6EE737}"/>
          </ac:spMkLst>
        </pc:spChg>
        <pc:spChg chg="add del mod">
          <ac:chgData name="Patrick Spohr" userId="52d4397b1069a9aa" providerId="LiveId" clId="{D8EDB483-FB29-409B-B4EC-69DB69D310E8}" dt="2023-12-04T14:36:06.414" v="88" actId="478"/>
          <ac:spMkLst>
            <pc:docMk/>
            <pc:sldMk cId="1052350768" sldId="282"/>
            <ac:spMk id="13" creationId="{48F0C8D1-CC4E-23D1-11CC-25B9CB4CD12B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14" creationId="{04DC7F25-7759-D256-6653-BB3D34D0A3CF}"/>
          </ac:spMkLst>
        </pc:spChg>
        <pc:spChg chg="del">
          <ac:chgData name="Patrick Spohr" userId="52d4397b1069a9aa" providerId="LiveId" clId="{D8EDB483-FB29-409B-B4EC-69DB69D310E8}" dt="2023-12-04T14:36:00.162" v="82" actId="478"/>
          <ac:spMkLst>
            <pc:docMk/>
            <pc:sldMk cId="1052350768" sldId="282"/>
            <ac:spMk id="15" creationId="{7D430BF3-C03B-D909-EC5D-5CF879D7ACF2}"/>
          </ac:spMkLst>
        </pc:spChg>
        <pc:spChg chg="add del mod">
          <ac:chgData name="Patrick Spohr" userId="52d4397b1069a9aa" providerId="LiveId" clId="{D8EDB483-FB29-409B-B4EC-69DB69D310E8}" dt="2023-12-04T14:36:05.448" v="87" actId="478"/>
          <ac:spMkLst>
            <pc:docMk/>
            <pc:sldMk cId="1052350768" sldId="282"/>
            <ac:spMk id="17" creationId="{6E083E33-5371-EDD1-11AB-761D76E285FF}"/>
          </ac:spMkLst>
        </pc:spChg>
        <pc:spChg chg="add mod">
          <ac:chgData name="Patrick Spohr" userId="52d4397b1069a9aa" providerId="LiveId" clId="{D8EDB483-FB29-409B-B4EC-69DB69D310E8}" dt="2023-12-04T14:39:29.259" v="228" actId="403"/>
          <ac:spMkLst>
            <pc:docMk/>
            <pc:sldMk cId="1052350768" sldId="282"/>
            <ac:spMk id="18" creationId="{4C2B7275-FE9D-3802-3937-F4FD12F90A51}"/>
          </ac:spMkLst>
        </pc:spChg>
        <pc:spChg chg="mod">
          <ac:chgData name="Patrick Spohr" userId="52d4397b1069a9aa" providerId="LiveId" clId="{D8EDB483-FB29-409B-B4EC-69DB69D310E8}" dt="2023-12-04T14:36:34.812" v="111" actId="1076"/>
          <ac:spMkLst>
            <pc:docMk/>
            <pc:sldMk cId="1052350768" sldId="282"/>
            <ac:spMk id="40" creationId="{38FEDDED-CB8D-43EC-BAB6-6DB72148B5E9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6" creationId="{E239EA0A-BE2A-46D5-876A-5614B0A7CF0F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7" creationId="{92FDC44E-20CB-4210-8DA6-F83A46B39520}"/>
          </ac:spMkLst>
        </pc:spChg>
        <pc:spChg chg="del mod">
          <ac:chgData name="Patrick Spohr" userId="52d4397b1069a9aa" providerId="LiveId" clId="{D8EDB483-FB29-409B-B4EC-69DB69D310E8}" dt="2023-12-04T14:36:03.449" v="85" actId="478"/>
          <ac:spMkLst>
            <pc:docMk/>
            <pc:sldMk cId="1052350768" sldId="282"/>
            <ac:spMk id="96" creationId="{CDBDA856-8CC1-449E-B621-022F99358F0B}"/>
          </ac:spMkLst>
        </pc:spChg>
        <pc:spChg chg="del mod">
          <ac:chgData name="Patrick Spohr" userId="52d4397b1069a9aa" providerId="LiveId" clId="{D8EDB483-FB29-409B-B4EC-69DB69D310E8}" dt="2023-12-04T14:36:04.485" v="86" actId="478"/>
          <ac:spMkLst>
            <pc:docMk/>
            <pc:sldMk cId="1052350768" sldId="282"/>
            <ac:spMk id="97" creationId="{1C9BBBD5-3078-4A97-8E7D-F5F839845BD1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8" creationId="{01AED438-7299-4DC8-9DD9-BA1D41DA9675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9" creationId="{3A32E54C-621B-48BA-A803-164046E2AE65}"/>
          </ac:spMkLst>
        </pc:spChg>
        <pc:picChg chg="add del mod">
          <ac:chgData name="Patrick Spohr" userId="52d4397b1069a9aa" providerId="LiveId" clId="{D8EDB483-FB29-409B-B4EC-69DB69D310E8}" dt="2023-12-04T14:37:36.392" v="193" actId="1076"/>
          <ac:picMkLst>
            <pc:docMk/>
            <pc:sldMk cId="1052350768" sldId="282"/>
            <ac:picMk id="5" creationId="{7848EA4F-965C-7ECE-D405-E21B8013AF09}"/>
          </ac:picMkLst>
        </pc:picChg>
        <pc:picChg chg="mod">
          <ac:chgData name="Patrick Spohr" userId="52d4397b1069a9aa" providerId="LiveId" clId="{D8EDB483-FB29-409B-B4EC-69DB69D310E8}" dt="2023-12-04T14:36:50.070" v="121" actId="1076"/>
          <ac:picMkLst>
            <pc:docMk/>
            <pc:sldMk cId="1052350768" sldId="282"/>
            <ac:picMk id="7" creationId="{CA3A6303-9552-A4D7-CCAA-7CBB056DC3AD}"/>
          </ac:picMkLst>
        </pc:picChg>
      </pc:sldChg>
      <pc:sldChg chg="addSp delSp modSp add del mod">
        <pc:chgData name="Patrick Spohr" userId="52d4397b1069a9aa" providerId="LiveId" clId="{D8EDB483-FB29-409B-B4EC-69DB69D310E8}" dt="2023-12-04T14:40:16.862" v="238"/>
        <pc:sldMkLst>
          <pc:docMk/>
          <pc:sldMk cId="311219841" sldId="283"/>
        </pc:sldMkLst>
        <pc:spChg chg="add del">
          <ac:chgData name="Patrick Spohr" userId="52d4397b1069a9aa" providerId="LiveId" clId="{D8EDB483-FB29-409B-B4EC-69DB69D310E8}" dt="2023-12-04T14:40:16.612" v="237"/>
          <ac:spMkLst>
            <pc:docMk/>
            <pc:sldMk cId="311219841" sldId="283"/>
            <ac:spMk id="2" creationId="{3C69026C-317B-D926-0A81-B96502FF9311}"/>
          </ac:spMkLst>
        </pc:spChg>
        <pc:spChg chg="add del mod">
          <ac:chgData name="Patrick Spohr" userId="52d4397b1069a9aa" providerId="LiveId" clId="{D8EDB483-FB29-409B-B4EC-69DB69D310E8}" dt="2023-12-04T14:40:16.488" v="236"/>
          <ac:spMkLst>
            <pc:docMk/>
            <pc:sldMk cId="311219841" sldId="283"/>
            <ac:spMk id="3" creationId="{B0EDA45C-4806-2B70-C626-FB65765DBC08}"/>
          </ac:spMkLst>
        </pc:spChg>
        <pc:spChg chg="add del mod">
          <ac:chgData name="Patrick Spohr" userId="52d4397b1069a9aa" providerId="LiveId" clId="{D8EDB483-FB29-409B-B4EC-69DB69D310E8}" dt="2023-12-04T14:40:16.333" v="235"/>
          <ac:spMkLst>
            <pc:docMk/>
            <pc:sldMk cId="311219841" sldId="283"/>
            <ac:spMk id="4" creationId="{94A64CBF-EBA7-DB13-FEE1-F28F30592340}"/>
          </ac:spMkLst>
        </pc:spChg>
        <pc:spChg chg="mod">
          <ac:chgData name="Patrick Spohr" userId="52d4397b1069a9aa" providerId="LiveId" clId="{D8EDB483-FB29-409B-B4EC-69DB69D310E8}" dt="2023-12-04T14:40:16.015" v="234" actId="1076"/>
          <ac:spMkLst>
            <pc:docMk/>
            <pc:sldMk cId="311219841" sldId="283"/>
            <ac:spMk id="39" creationId="{2B0040E8-BBFE-4B5E-9ADF-88F6C234CBAB}"/>
          </ac:spMkLst>
        </pc:spChg>
      </pc:sldChg>
      <pc:sldChg chg="addSp delSp modSp add mod">
        <pc:chgData name="Patrick Spohr" userId="52d4397b1069a9aa" providerId="LiveId" clId="{D8EDB483-FB29-409B-B4EC-69DB69D310E8}" dt="2023-12-04T15:17:31.076" v="535" actId="20577"/>
        <pc:sldMkLst>
          <pc:docMk/>
          <pc:sldMk cId="644497637" sldId="283"/>
        </pc:sldMkLst>
        <pc:spChg chg="add del mod">
          <ac:chgData name="Patrick Spohr" userId="52d4397b1069a9aa" providerId="LiveId" clId="{D8EDB483-FB29-409B-B4EC-69DB69D310E8}" dt="2023-12-04T14:41:44.596" v="297" actId="478"/>
          <ac:spMkLst>
            <pc:docMk/>
            <pc:sldMk cId="644497637" sldId="283"/>
            <ac:spMk id="2" creationId="{0ABB173B-78CB-AD15-FD5A-CC4DBB9A05D4}"/>
          </ac:spMkLst>
        </pc:spChg>
        <pc:spChg chg="add mod">
          <ac:chgData name="Patrick Spohr" userId="52d4397b1069a9aa" providerId="LiveId" clId="{D8EDB483-FB29-409B-B4EC-69DB69D310E8}" dt="2023-12-04T15:04:34.327" v="341" actId="14100"/>
          <ac:spMkLst>
            <pc:docMk/>
            <pc:sldMk cId="644497637" sldId="283"/>
            <ac:spMk id="6" creationId="{41656E83-D020-A352-27A1-C6E7DEA9B213}"/>
          </ac:spMkLst>
        </pc:spChg>
        <pc:spChg chg="mod">
          <ac:chgData name="Patrick Spohr" userId="52d4397b1069a9aa" providerId="LiveId" clId="{D8EDB483-FB29-409B-B4EC-69DB69D310E8}" dt="2023-12-04T14:43:10.416" v="322" actId="1076"/>
          <ac:spMkLst>
            <pc:docMk/>
            <pc:sldMk cId="644497637" sldId="283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17:31.076" v="535" actId="20577"/>
          <ac:spMkLst>
            <pc:docMk/>
            <pc:sldMk cId="644497637" sldId="283"/>
            <ac:spMk id="39" creationId="{2B0040E8-BBFE-4B5E-9ADF-88F6C234CBAB}"/>
          </ac:spMkLst>
        </pc:spChg>
        <pc:picChg chg="add mod">
          <ac:chgData name="Patrick Spohr" userId="52d4397b1069a9aa" providerId="LiveId" clId="{D8EDB483-FB29-409B-B4EC-69DB69D310E8}" dt="2023-12-04T14:43:04.428" v="320" actId="1076"/>
          <ac:picMkLst>
            <pc:docMk/>
            <pc:sldMk cId="644497637" sldId="283"/>
            <ac:picMk id="4" creationId="{09DAFACF-A5A8-0FC6-4449-CFDCE8D5EB03}"/>
          </ac:picMkLst>
        </pc:picChg>
        <pc:picChg chg="del mod">
          <ac:chgData name="Patrick Spohr" userId="52d4397b1069a9aa" providerId="LiveId" clId="{D8EDB483-FB29-409B-B4EC-69DB69D310E8}" dt="2023-12-04T14:43:07.863" v="321" actId="478"/>
          <ac:picMkLst>
            <pc:docMk/>
            <pc:sldMk cId="644497637" sldId="283"/>
            <ac:picMk id="5" creationId="{603441BB-5611-D3A6-B7EA-DE60475014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65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94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0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9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60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3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03" y="247707"/>
            <a:ext cx="6694936" cy="1929505"/>
          </a:xfrm>
        </p:spPr>
        <p:txBody>
          <a:bodyPr/>
          <a:lstStyle/>
          <a:p>
            <a:r>
              <a:rPr lang="en-US" dirty="0"/>
              <a:t>Neural Network</a:t>
            </a:r>
            <a:br>
              <a:rPr lang="en-US" dirty="0"/>
            </a:br>
            <a:r>
              <a:rPr lang="en-US" dirty="0"/>
              <a:t>Graph Classifier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7873" y="2243473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Patrick Spohr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2193325" y="889127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Goals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2456475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2193325" y="898721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</p:spTree>
    <p:extLst>
      <p:ext uri="{BB962C8B-B14F-4D97-AF65-F5344CB8AC3E}">
        <p14:creationId xmlns:p14="http://schemas.microsoft.com/office/powerpoint/2010/main" val="1230108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730" y="1869563"/>
            <a:ext cx="5488510" cy="58003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Generate Datasets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6" y="4546458"/>
            <a:ext cx="2556352" cy="767554"/>
          </a:xfrm>
        </p:spPr>
        <p:txBody>
          <a:bodyPr/>
          <a:lstStyle/>
          <a:p>
            <a:r>
              <a:rPr lang="en-US" dirty="0"/>
              <a:t>Generate 1000s of graphs of different types and distributions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Graph Classifier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69300" y="4550146"/>
            <a:ext cx="2790289" cy="691089"/>
          </a:xfrm>
        </p:spPr>
        <p:txBody>
          <a:bodyPr/>
          <a:lstStyle/>
          <a:p>
            <a:r>
              <a:rPr lang="en-US" dirty="0"/>
              <a:t>Create first model to identify whether an image is a graph or not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27797" y="4218499"/>
            <a:ext cx="2850967" cy="365125"/>
          </a:xfrm>
        </p:spPr>
        <p:txBody>
          <a:bodyPr/>
          <a:lstStyle/>
          <a:p>
            <a:r>
              <a:rPr lang="en-US" dirty="0"/>
              <a:t>Distribution Classifier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3387" y="4534014"/>
            <a:ext cx="2996939" cy="707221"/>
          </a:xfrm>
        </p:spPr>
        <p:txBody>
          <a:bodyPr/>
          <a:lstStyle/>
          <a:p>
            <a:r>
              <a:rPr lang="en-US" dirty="0"/>
              <a:t>Create second model to classify graphs based on their distribution types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Model Tweaking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709011" cy="1616414"/>
          </a:xfrm>
        </p:spPr>
        <p:txBody>
          <a:bodyPr/>
          <a:lstStyle/>
          <a:p>
            <a:r>
              <a:rPr lang="en-US" dirty="0"/>
              <a:t>Optimize models and find out if I can merge them into one</a:t>
            </a:r>
          </a:p>
          <a:p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5D3B16-51A0-E0A6-DB16-108B70102922}"/>
              </a:ext>
            </a:extLst>
          </p:cNvPr>
          <p:cNvSpPr/>
          <p:nvPr/>
        </p:nvSpPr>
        <p:spPr>
          <a:xfrm>
            <a:off x="1451793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89FCCA-2E8E-5849-C86A-9091F72C839C}"/>
              </a:ext>
            </a:extLst>
          </p:cNvPr>
          <p:cNvSpPr/>
          <p:nvPr/>
        </p:nvSpPr>
        <p:spPr>
          <a:xfrm>
            <a:off x="4263969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0EF748-10F6-D98D-AA30-5B75DECC603E}"/>
              </a:ext>
            </a:extLst>
          </p:cNvPr>
          <p:cNvSpPr/>
          <p:nvPr/>
        </p:nvSpPr>
        <p:spPr>
          <a:xfrm>
            <a:off x="7165045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19ED57-7744-AA54-DD9D-6491E38B6E3D}"/>
              </a:ext>
            </a:extLst>
          </p:cNvPr>
          <p:cNvSpPr/>
          <p:nvPr/>
        </p:nvSpPr>
        <p:spPr>
          <a:xfrm>
            <a:off x="10016012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60445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8391" y="2021166"/>
            <a:ext cx="3655218" cy="348162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8391" y="2427076"/>
            <a:ext cx="3008630" cy="835369"/>
          </a:xfrm>
        </p:spPr>
        <p:txBody>
          <a:bodyPr/>
          <a:lstStyle/>
          <a:p>
            <a:r>
              <a:rPr lang="en-ZA" dirty="0"/>
              <a:t>Natural images of different types of objects, animals, and people</a:t>
            </a:r>
          </a:p>
          <a:p>
            <a:endParaRPr lang="en-US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50083" y="2021166"/>
            <a:ext cx="3008631" cy="348162"/>
          </a:xfrm>
        </p:spPr>
        <p:txBody>
          <a:bodyPr/>
          <a:lstStyle/>
          <a:p>
            <a:r>
              <a:rPr lang="en-US" dirty="0"/>
              <a:t>Random Graphs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50083" y="2513216"/>
            <a:ext cx="3008630" cy="749229"/>
          </a:xfrm>
        </p:spPr>
        <p:txBody>
          <a:bodyPr/>
          <a:lstStyle/>
          <a:p>
            <a:r>
              <a:rPr lang="en-ZA" dirty="0"/>
              <a:t>Graph dataset that contains random graphs of all types and styles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6218" y="3947397"/>
            <a:ext cx="3502818" cy="293309"/>
          </a:xfrm>
        </p:spPr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6218" y="4331051"/>
            <a:ext cx="3008630" cy="636682"/>
          </a:xfrm>
        </p:spPr>
        <p:txBody>
          <a:bodyPr/>
          <a:lstStyle/>
          <a:p>
            <a:r>
              <a:rPr lang="en-ZA" dirty="0"/>
              <a:t>Same as the random graph dataset but labelled as distribution types</a:t>
            </a:r>
          </a:p>
        </p:txBody>
      </p:sp>
      <p:sp>
        <p:nvSpPr>
          <p:cNvPr id="14" name="Text Placeholder 76">
            <a:extLst>
              <a:ext uri="{FF2B5EF4-FFF2-40B4-BE49-F238E27FC236}">
                <a16:creationId xmlns:a16="http://schemas.microsoft.com/office/drawing/2014/main" id="{04DC7F25-7759-D256-6653-BB3D34D0A3CF}"/>
              </a:ext>
            </a:extLst>
          </p:cNvPr>
          <p:cNvSpPr txBox="1">
            <a:spLocks/>
          </p:cNvSpPr>
          <p:nvPr/>
        </p:nvSpPr>
        <p:spPr>
          <a:xfrm>
            <a:off x="4268391" y="3127979"/>
            <a:ext cx="3502818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https://www.cs.toronto.edu/~kriz/cifar.html</a:t>
            </a:r>
            <a:endParaRPr lang="en-US" sz="1200" i="1" dirty="0"/>
          </a:p>
        </p:txBody>
      </p:sp>
      <p:sp>
        <p:nvSpPr>
          <p:cNvPr id="15" name="Text Placeholder 95">
            <a:extLst>
              <a:ext uri="{FF2B5EF4-FFF2-40B4-BE49-F238E27FC236}">
                <a16:creationId xmlns:a16="http://schemas.microsoft.com/office/drawing/2014/main" id="{7D430BF3-C03B-D909-EC5D-5CF879D7ACF2}"/>
              </a:ext>
            </a:extLst>
          </p:cNvPr>
          <p:cNvSpPr txBox="1">
            <a:spLocks/>
          </p:cNvSpPr>
          <p:nvPr/>
        </p:nvSpPr>
        <p:spPr>
          <a:xfrm>
            <a:off x="8550083" y="3429000"/>
            <a:ext cx="3008630" cy="10926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Custom code using matplotlib to generate the graphs and then organize them into subfolders.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06196" y="1062094"/>
            <a:ext cx="4769593" cy="348162"/>
          </a:xfrm>
        </p:spPr>
        <p:txBody>
          <a:bodyPr/>
          <a:lstStyle/>
          <a:p>
            <a:r>
              <a:rPr lang="en-US" dirty="0"/>
              <a:t>CIFAR-10 Natural Images Overview</a:t>
            </a:r>
          </a:p>
        </p:txBody>
      </p:sp>
      <p:pic>
        <p:nvPicPr>
          <p:cNvPr id="13" name="Picture 12" descr="A collage of animals&#10;&#10;Description automatically generated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689" y="1452965"/>
            <a:ext cx="6358883" cy="5087107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820183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CIFAR-10 Images</a:t>
            </a:r>
          </a:p>
        </p:txBody>
      </p:sp>
    </p:spTree>
    <p:extLst>
      <p:ext uri="{BB962C8B-B14F-4D97-AF65-F5344CB8AC3E}">
        <p14:creationId xmlns:p14="http://schemas.microsoft.com/office/powerpoint/2010/main" val="147107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4268" y="982879"/>
            <a:ext cx="3655218" cy="348162"/>
          </a:xfrm>
        </p:spPr>
        <p:txBody>
          <a:bodyPr/>
          <a:lstStyle/>
          <a:p>
            <a:r>
              <a:rPr lang="en-US" dirty="0"/>
              <a:t>Scraped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48874" y="1544408"/>
            <a:ext cx="5616760" cy="449340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38949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64268" y="982879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48874" y="1544408"/>
            <a:ext cx="5616760" cy="449340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40442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CC78AD-C620-02D0-32A4-73DDCC320058}"/>
              </a:ext>
            </a:extLst>
          </p:cNvPr>
          <p:cNvSpPr/>
          <p:nvPr/>
        </p:nvSpPr>
        <p:spPr>
          <a:xfrm>
            <a:off x="2029487" y="1528360"/>
            <a:ext cx="7724113" cy="5210370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35738" y="1074358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94ABC3-D6D7-800A-21FE-6A7FB144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4118" y="1727604"/>
            <a:ext cx="6014850" cy="481188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79973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CC78AD-C620-02D0-32A4-73DDCC320058}"/>
              </a:ext>
            </a:extLst>
          </p:cNvPr>
          <p:cNvSpPr/>
          <p:nvPr/>
        </p:nvSpPr>
        <p:spPr>
          <a:xfrm>
            <a:off x="291548" y="2047460"/>
            <a:ext cx="11502887" cy="3445565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1756" y="1154391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8874" y="2372668"/>
            <a:ext cx="3502882" cy="2802306"/>
          </a:xfrm>
          <a:prstGeom prst="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812151-EDA3-B91E-4DA4-FD7DC4C6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7470" y="2372668"/>
            <a:ext cx="3502882" cy="2802306"/>
          </a:xfrm>
          <a:prstGeom prst="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94ABC3-D6D7-800A-21FE-6A7FB144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56066" y="2372668"/>
            <a:ext cx="3502882" cy="2802306"/>
          </a:xfrm>
          <a:prstGeom prst="rect">
            <a:avLst/>
          </a:prstGeom>
          <a:effectLst/>
        </p:spPr>
      </p:pic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E87D736B-DB26-63AC-9DF3-A6112470F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7964" y="1328472"/>
            <a:ext cx="3008630" cy="835369"/>
          </a:xfrm>
        </p:spPr>
        <p:txBody>
          <a:bodyPr/>
          <a:lstStyle/>
          <a:p>
            <a:r>
              <a:rPr lang="en-ZA" sz="1600" dirty="0"/>
              <a:t>Different Image Dimensions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5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510" y="891366"/>
            <a:ext cx="4579970" cy="797798"/>
          </a:xfrm>
        </p:spPr>
        <p:txBody>
          <a:bodyPr/>
          <a:lstStyle/>
          <a:p>
            <a:r>
              <a:rPr lang="en-US" sz="5400" dirty="0"/>
              <a:t>Outline</a:t>
            </a:r>
            <a:endParaRPr lang="en-US" sz="4400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7744" y="1689164"/>
            <a:ext cx="6873925" cy="4868484"/>
          </a:xfrm>
        </p:spPr>
        <p:txBody>
          <a:bodyPr/>
          <a:lstStyle/>
          <a:p>
            <a:r>
              <a:rPr lang="en-US" sz="1450" b="1" dirty="0"/>
              <a:t>Motivation – </a:t>
            </a:r>
            <a:r>
              <a:rPr lang="en-US" sz="1450" b="1" i="1" dirty="0"/>
              <a:t>Why choose this project?</a:t>
            </a:r>
          </a:p>
          <a:p>
            <a:r>
              <a:rPr lang="en-US" sz="1450" b="1" dirty="0"/>
              <a:t>Objective – </a:t>
            </a:r>
            <a:r>
              <a:rPr lang="en-US" sz="1450" b="1" i="1" dirty="0"/>
              <a:t>What do I want to accomplish?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Goals of the Project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Hurdles to Overcome</a:t>
            </a:r>
          </a:p>
          <a:p>
            <a:r>
              <a:rPr lang="en-US" sz="1450" b="1" dirty="0"/>
              <a:t>Data – </a:t>
            </a:r>
            <a:r>
              <a:rPr lang="en-US" sz="1450" b="1" i="1" dirty="0"/>
              <a:t>Where am I getting the data?</a:t>
            </a:r>
          </a:p>
          <a:p>
            <a:r>
              <a:rPr lang="en-US" sz="1450" dirty="0"/>
              <a:t>	CIFAR-10 Images</a:t>
            </a:r>
          </a:p>
          <a:p>
            <a:r>
              <a:rPr lang="en-US" sz="1450" dirty="0"/>
              <a:t>	Scraped Graphs</a:t>
            </a:r>
          </a:p>
          <a:p>
            <a:r>
              <a:rPr lang="en-US" sz="1450" dirty="0"/>
              <a:t>	Generated Graphs</a:t>
            </a:r>
          </a:p>
          <a:p>
            <a:r>
              <a:rPr lang="en-US" sz="1450" b="1" dirty="0"/>
              <a:t>Methods – </a:t>
            </a:r>
            <a:r>
              <a:rPr lang="en-US" sz="1450" b="1" i="1" dirty="0"/>
              <a:t>How do I achieve my objectives?</a:t>
            </a:r>
          </a:p>
          <a:p>
            <a:r>
              <a:rPr lang="en-US" sz="1450" i="1" dirty="0"/>
              <a:t>	</a:t>
            </a:r>
            <a:r>
              <a:rPr lang="en-US" sz="1450" dirty="0"/>
              <a:t>TensorFlow and Python</a:t>
            </a:r>
          </a:p>
          <a:p>
            <a:r>
              <a:rPr lang="en-US" sz="1450" dirty="0"/>
              <a:t>	Simple Graph Classifiers</a:t>
            </a:r>
          </a:p>
          <a:p>
            <a:r>
              <a:rPr lang="en-US" sz="1450" dirty="0"/>
              <a:t>	Distribution Graph Classifiers</a:t>
            </a:r>
          </a:p>
          <a:p>
            <a:r>
              <a:rPr lang="en-US" sz="1450" b="1" dirty="0"/>
              <a:t>Results – </a:t>
            </a:r>
            <a:r>
              <a:rPr lang="en-US" sz="1450" b="1" i="1" dirty="0"/>
              <a:t>Can the models accurately classify the images?</a:t>
            </a:r>
          </a:p>
          <a:p>
            <a:r>
              <a:rPr lang="en-US" sz="1450" b="1" dirty="0"/>
              <a:t>Conclusion – </a:t>
            </a:r>
            <a:r>
              <a:rPr lang="en-US" sz="1450" b="1" i="1" dirty="0"/>
              <a:t>What are my final thoughts and further research?</a:t>
            </a:r>
          </a:p>
        </p:txBody>
      </p:sp>
      <p:pic>
        <p:nvPicPr>
          <p:cNvPr id="3" name="Picture 2" descr="Digital financial graphs in 3D">
            <a:extLst>
              <a:ext uri="{FF2B5EF4-FFF2-40B4-BE49-F238E27FC236}">
                <a16:creationId xmlns:a16="http://schemas.microsoft.com/office/drawing/2014/main" id="{EFFD29CF-2F08-7FC4-F1A7-400A5393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17" y="1388811"/>
            <a:ext cx="3614179" cy="350124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848EA4F-965C-7ECE-D405-E21B8013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05" y="1726452"/>
            <a:ext cx="4660572" cy="2308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red and blue rectangles&#10;&#10;Description automatically generated">
            <a:extLst>
              <a:ext uri="{FF2B5EF4-FFF2-40B4-BE49-F238E27FC236}">
                <a16:creationId xmlns:a16="http://schemas.microsoft.com/office/drawing/2014/main" id="{CA3A6303-9552-A4D7-CCAA-7CBB056D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103" y="1658911"/>
            <a:ext cx="4256940" cy="3228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84705" y="1213747"/>
            <a:ext cx="3008631" cy="348162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3553487" y="4694872"/>
            <a:ext cx="3251504" cy="632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Highly variable forms and using lorem ipsum to avoid language bias</a:t>
            </a:r>
          </a:p>
        </p:txBody>
      </p:sp>
    </p:spTree>
    <p:extLst>
      <p:ext uri="{BB962C8B-B14F-4D97-AF65-F5344CB8AC3E}">
        <p14:creationId xmlns:p14="http://schemas.microsoft.com/office/powerpoint/2010/main" val="1052350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799" y="1860009"/>
            <a:ext cx="5097428" cy="991689"/>
          </a:xfrm>
        </p:spPr>
        <p:txBody>
          <a:bodyPr/>
          <a:lstStyle/>
          <a:p>
            <a:r>
              <a:rPr lang="en-US" dirty="0"/>
              <a:t>Nice Graphs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18A92A-2B4B-6D4C-27B3-0D6F6E01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706" y="2844135"/>
            <a:ext cx="2604202" cy="1953152"/>
          </a:xfrm>
          <a:prstGeom prst="rect">
            <a:avLst/>
          </a:prstGeom>
        </p:spPr>
      </p:pic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86050" y="498974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exp_146.jpg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71E797-ECF4-C40A-8C37-63BBC0D6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2910" y="2844135"/>
            <a:ext cx="2604202" cy="1953152"/>
          </a:xfrm>
          <a:prstGeom prst="rect">
            <a:avLst/>
          </a:prstGeom>
        </p:spPr>
      </p:pic>
      <p:sp>
        <p:nvSpPr>
          <p:cNvPr id="25" name="Text Placeholder 70">
            <a:extLst>
              <a:ext uri="{FF2B5EF4-FFF2-40B4-BE49-F238E27FC236}">
                <a16:creationId xmlns:a16="http://schemas.microsoft.com/office/drawing/2014/main" id="{B5DF6003-AB7B-9F77-6C15-AA604F0030E2}"/>
              </a:ext>
            </a:extLst>
          </p:cNvPr>
          <p:cNvSpPr txBox="1">
            <a:spLocks/>
          </p:cNvSpPr>
          <p:nvPr/>
        </p:nvSpPr>
        <p:spPr>
          <a:xfrm>
            <a:off x="3590254" y="498974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lognorm_287.jpg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C00869-7EAD-C0FE-96BE-9D0367F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7114" y="2844135"/>
            <a:ext cx="2604202" cy="1953152"/>
          </a:xfrm>
          <a:prstGeom prst="rect">
            <a:avLst/>
          </a:prstGeom>
        </p:spPr>
      </p:pic>
      <p:sp>
        <p:nvSpPr>
          <p:cNvPr id="27" name="Text Placeholder 70">
            <a:extLst>
              <a:ext uri="{FF2B5EF4-FFF2-40B4-BE49-F238E27FC236}">
                <a16:creationId xmlns:a16="http://schemas.microsoft.com/office/drawing/2014/main" id="{A81EC2EE-5069-3657-3423-C445B32DEA07}"/>
              </a:ext>
            </a:extLst>
          </p:cNvPr>
          <p:cNvSpPr txBox="1">
            <a:spLocks/>
          </p:cNvSpPr>
          <p:nvPr/>
        </p:nvSpPr>
        <p:spPr>
          <a:xfrm>
            <a:off x="6194458" y="498974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norm_226.jpg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53F6BE-811A-89CD-37F5-8624E76B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31318" y="2844135"/>
            <a:ext cx="2604202" cy="1953152"/>
          </a:xfrm>
          <a:prstGeom prst="rect">
            <a:avLst/>
          </a:prstGeom>
        </p:spPr>
      </p:pic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8798662" y="498974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unif_1144.jpg</a:t>
            </a:r>
          </a:p>
        </p:txBody>
      </p:sp>
    </p:spTree>
    <p:extLst>
      <p:ext uri="{BB962C8B-B14F-4D97-AF65-F5344CB8AC3E}">
        <p14:creationId xmlns:p14="http://schemas.microsoft.com/office/powerpoint/2010/main" val="185053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6182" y="1846756"/>
            <a:ext cx="5097428" cy="991689"/>
          </a:xfrm>
        </p:spPr>
        <p:txBody>
          <a:bodyPr/>
          <a:lstStyle/>
          <a:p>
            <a:r>
              <a:rPr lang="en-US" dirty="0"/>
              <a:t>Dud Graphs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3" name="Picture 12" descr="A green graph with numbers&#10;&#10;Description automatically generated">
            <a:extLst>
              <a:ext uri="{FF2B5EF4-FFF2-40B4-BE49-F238E27FC236}">
                <a16:creationId xmlns:a16="http://schemas.microsoft.com/office/drawing/2014/main" id="{2618A92A-2B4B-6D4C-27B3-0D6F6E01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05" y="2844135"/>
            <a:ext cx="2604204" cy="1953152"/>
          </a:xfrm>
          <a:prstGeom prst="rect">
            <a:avLst/>
          </a:prstGeom>
        </p:spPr>
      </p:pic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86050" y="498974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exp_31.jpg</a:t>
            </a:r>
          </a:p>
        </p:txBody>
      </p:sp>
      <p:pic>
        <p:nvPicPr>
          <p:cNvPr id="22" name="Picture 2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371E797-ECF4-C40A-8C37-63BBC0D6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09" y="2844135"/>
            <a:ext cx="2604204" cy="1953152"/>
          </a:xfrm>
          <a:prstGeom prst="rect">
            <a:avLst/>
          </a:prstGeom>
        </p:spPr>
      </p:pic>
      <p:sp>
        <p:nvSpPr>
          <p:cNvPr id="25" name="Text Placeholder 70">
            <a:extLst>
              <a:ext uri="{FF2B5EF4-FFF2-40B4-BE49-F238E27FC236}">
                <a16:creationId xmlns:a16="http://schemas.microsoft.com/office/drawing/2014/main" id="{B5DF6003-AB7B-9F77-6C15-AA604F0030E2}"/>
              </a:ext>
            </a:extLst>
          </p:cNvPr>
          <p:cNvSpPr txBox="1">
            <a:spLocks/>
          </p:cNvSpPr>
          <p:nvPr/>
        </p:nvSpPr>
        <p:spPr>
          <a:xfrm>
            <a:off x="3590254" y="498974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lognorm_759.jpg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C00869-7EAD-C0FE-96BE-9D0367F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7113" y="2844135"/>
            <a:ext cx="2604204" cy="1953152"/>
          </a:xfrm>
          <a:prstGeom prst="rect">
            <a:avLst/>
          </a:prstGeom>
        </p:spPr>
      </p:pic>
      <p:sp>
        <p:nvSpPr>
          <p:cNvPr id="27" name="Text Placeholder 70">
            <a:extLst>
              <a:ext uri="{FF2B5EF4-FFF2-40B4-BE49-F238E27FC236}">
                <a16:creationId xmlns:a16="http://schemas.microsoft.com/office/drawing/2014/main" id="{A81EC2EE-5069-3657-3423-C445B32DEA07}"/>
              </a:ext>
            </a:extLst>
          </p:cNvPr>
          <p:cNvSpPr txBox="1">
            <a:spLocks/>
          </p:cNvSpPr>
          <p:nvPr/>
        </p:nvSpPr>
        <p:spPr>
          <a:xfrm>
            <a:off x="6194458" y="498974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norm_1506.jpg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53F6BE-811A-89CD-37F5-8624E76B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31317" y="2844135"/>
            <a:ext cx="2604204" cy="1953152"/>
          </a:xfrm>
          <a:prstGeom prst="rect">
            <a:avLst/>
          </a:prstGeom>
        </p:spPr>
      </p:pic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8798662" y="498974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unif_8.jpg</a:t>
            </a:r>
          </a:p>
        </p:txBody>
      </p:sp>
    </p:spTree>
    <p:extLst>
      <p:ext uri="{BB962C8B-B14F-4D97-AF65-F5344CB8AC3E}">
        <p14:creationId xmlns:p14="http://schemas.microsoft.com/office/powerpoint/2010/main" val="3830972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66021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99" y="1899707"/>
            <a:ext cx="4569572" cy="580029"/>
          </a:xfrm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202" y="3051262"/>
            <a:ext cx="5824073" cy="2401948"/>
          </a:xfrm>
        </p:spPr>
        <p:txBody>
          <a:bodyPr/>
          <a:lstStyle/>
          <a:p>
            <a:r>
              <a:rPr lang="en-US" dirty="0"/>
              <a:t>TensorFlow’s ML models</a:t>
            </a:r>
          </a:p>
          <a:p>
            <a:r>
              <a:rPr lang="en-US" dirty="0"/>
              <a:t>and </a:t>
            </a:r>
          </a:p>
          <a:p>
            <a:r>
              <a:rPr lang="en-US" dirty="0" err="1"/>
              <a:t>keras</a:t>
            </a:r>
            <a:r>
              <a:rPr lang="en-US" dirty="0"/>
              <a:t> deep learning API</a:t>
            </a:r>
          </a:p>
          <a:p>
            <a:endParaRPr lang="en-US" sz="1400" dirty="0"/>
          </a:p>
          <a:p>
            <a:r>
              <a:rPr lang="en-ZA" i="1" dirty="0"/>
              <a:t>tensorflow.org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441BB-5611-D3A6-B7EA-DE604750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84" y="5763922"/>
            <a:ext cx="2236730" cy="49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5824327" y="2473242"/>
            <a:ext cx="582407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 err="1"/>
              <a:t>num_classes</a:t>
            </a:r>
            <a:r>
              <a:rPr lang="en-US" sz="1400" dirty="0"/>
              <a:t> =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class_names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5824327" y="601369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5F8EE4-E820-883E-D1B8-2976F1729235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9">
            <a:extLst>
              <a:ext uri="{FF2B5EF4-FFF2-40B4-BE49-F238E27FC236}">
                <a16:creationId xmlns:a16="http://schemas.microsoft.com/office/drawing/2014/main" id="{5EB5B777-07B4-51BB-705D-A46B31E07766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6" name="Text Placeholder 44">
            <a:extLst>
              <a:ext uri="{FF2B5EF4-FFF2-40B4-BE49-F238E27FC236}">
                <a16:creationId xmlns:a16="http://schemas.microsoft.com/office/drawing/2014/main" id="{21A20ACF-E2F5-422E-23D5-FB9470CA91A6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</p:spTree>
    <p:extLst>
      <p:ext uri="{BB962C8B-B14F-4D97-AF65-F5344CB8AC3E}">
        <p14:creationId xmlns:p14="http://schemas.microsoft.com/office/powerpoint/2010/main" val="3092494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10" y="1939587"/>
            <a:ext cx="4569572" cy="580029"/>
          </a:xfrm>
        </p:spPr>
        <p:txBody>
          <a:bodyPr/>
          <a:lstStyle/>
          <a:p>
            <a:r>
              <a:rPr lang="en-US" dirty="0"/>
              <a:t>Python + libraries</a:t>
            </a: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717510" y="2574802"/>
            <a:ext cx="5824073" cy="176358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400" dirty="0"/>
              <a:t>NumPy – math + </a:t>
            </a:r>
            <a:r>
              <a:rPr lang="en-US" sz="2400" dirty="0" err="1"/>
              <a:t>ndarray</a:t>
            </a:r>
            <a:endParaRPr lang="en-US" sz="2400" dirty="0"/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Pandas – data handling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Matplotlib – graphing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Pillow – image processing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2551040" y="602263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331DED-EBF7-DFF4-39D5-B896DB201AF6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9">
            <a:extLst>
              <a:ext uri="{FF2B5EF4-FFF2-40B4-BE49-F238E27FC236}">
                <a16:creationId xmlns:a16="http://schemas.microsoft.com/office/drawing/2014/main" id="{31EAFB19-6A46-4186-CAEE-112453053AB5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E17FCB2C-1AFB-F09E-6339-C21FDBCD18FF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  <p:pic>
        <p:nvPicPr>
          <p:cNvPr id="1026" name="Picture 2" descr="Pillow (PIL Fork) 10.2.0 documentation">
            <a:extLst>
              <a:ext uri="{FF2B5EF4-FFF2-40B4-BE49-F238E27FC236}">
                <a16:creationId xmlns:a16="http://schemas.microsoft.com/office/drawing/2014/main" id="{0415557D-FC18-33DF-0B32-F0DD60C7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12" y="2344215"/>
            <a:ext cx="1733136" cy="86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Py">
            <a:extLst>
              <a:ext uri="{FF2B5EF4-FFF2-40B4-BE49-F238E27FC236}">
                <a16:creationId xmlns:a16="http://schemas.microsoft.com/office/drawing/2014/main" id="{950E1C71-DCF2-F75C-E774-D29E9680C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932" y="3210783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295DC7-5B3B-345C-A7C0-B8CE023E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82" y="3210783"/>
            <a:ext cx="33718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tplotlib logo — Matplotlib 3.8.2 documentation">
            <a:extLst>
              <a:ext uri="{FF2B5EF4-FFF2-40B4-BE49-F238E27FC236}">
                <a16:creationId xmlns:a16="http://schemas.microsoft.com/office/drawing/2014/main" id="{136848C8-2869-2255-DB93-3E0B6B5D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87" y="2467833"/>
            <a:ext cx="37052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021" y="1709284"/>
            <a:ext cx="4569572" cy="957240"/>
          </a:xfrm>
        </p:spPr>
        <p:txBody>
          <a:bodyPr/>
          <a:lstStyle/>
          <a:p>
            <a:r>
              <a:rPr lang="en-US" dirty="0"/>
              <a:t>Using the from directory method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085" y="2824424"/>
            <a:ext cx="5824073" cy="384804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1400" dirty="0" err="1"/>
              <a:t>tf.keras.utils.image_dataset_from_directory</a:t>
            </a:r>
            <a:r>
              <a:rPr lang="en-US" sz="1400" dirty="0"/>
              <a:t>(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directory,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labels='inferred’, # subfolder names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label_mode</a:t>
            </a:r>
            <a:r>
              <a:rPr lang="en-US" sz="1400" dirty="0"/>
              <a:t>='int',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class_names</a:t>
            </a:r>
            <a:r>
              <a:rPr lang="en-US" sz="1400" dirty="0"/>
              <a:t>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color_mode</a:t>
            </a:r>
            <a:r>
              <a:rPr lang="en-US" sz="1400" dirty="0"/>
              <a:t>='</a:t>
            </a:r>
            <a:r>
              <a:rPr lang="en-US" sz="1400" dirty="0" err="1"/>
              <a:t>rgb</a:t>
            </a:r>
            <a:r>
              <a:rPr lang="en-US" sz="1400" dirty="0"/>
              <a:t>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batch_size</a:t>
            </a:r>
            <a:r>
              <a:rPr lang="en-US" sz="1400" dirty="0"/>
              <a:t>=32,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image_size</a:t>
            </a:r>
            <a:r>
              <a:rPr lang="en-US" sz="1400" dirty="0"/>
              <a:t>=(256, 256),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shuffle=True,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seed=None,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validation_split</a:t>
            </a:r>
            <a:r>
              <a:rPr lang="en-US" sz="1400" dirty="0"/>
              <a:t>=None, # 0-1 for validation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subset=None, # ‘both’ returns (‘train’, ‘</a:t>
            </a:r>
            <a:r>
              <a:rPr lang="en-US" sz="1400" dirty="0" err="1"/>
              <a:t>val</a:t>
            </a:r>
            <a:r>
              <a:rPr lang="en-US" sz="1400" dirty="0"/>
              <a:t>’)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interpolation='bilinear',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follow_links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crop_to_aspect_ratio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**</a:t>
            </a:r>
            <a:r>
              <a:rPr lang="en-US" sz="1400" dirty="0" err="1"/>
              <a:t>kwargs</a:t>
            </a: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DAFACF-A5A8-0FC6-4449-CFDCE8D5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29" y="3253895"/>
            <a:ext cx="6383834" cy="2418036"/>
          </a:xfrm>
          <a:prstGeom prst="rect">
            <a:avLst/>
          </a:prstGeom>
        </p:spPr>
      </p:pic>
      <p:sp>
        <p:nvSpPr>
          <p:cNvPr id="6" name="Text Placeholder 76">
            <a:extLst>
              <a:ext uri="{FF2B5EF4-FFF2-40B4-BE49-F238E27FC236}">
                <a16:creationId xmlns:a16="http://schemas.microsoft.com/office/drawing/2014/main" id="{41656E83-D020-A352-27A1-C6E7DEA9B213}"/>
              </a:ext>
            </a:extLst>
          </p:cNvPr>
          <p:cNvSpPr txBox="1">
            <a:spLocks/>
          </p:cNvSpPr>
          <p:nvPr/>
        </p:nvSpPr>
        <p:spPr>
          <a:xfrm>
            <a:off x="5712877" y="5883964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44497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602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5118088" cy="348162"/>
          </a:xfrm>
        </p:spPr>
        <p:txBody>
          <a:bodyPr/>
          <a:lstStyle/>
          <a:p>
            <a:r>
              <a:rPr lang="en-US" dirty="0"/>
              <a:t>Natural Images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25654" y="5775434"/>
            <a:ext cx="3540692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High validation accuracy after 3 epochs</a:t>
            </a: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63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Natural Images and Generated Graphs (my graphs)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39551" y="5743880"/>
            <a:ext cx="5751900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Even my generated graphs can be classified accurately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31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GEN_SCP_1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Generated Graphs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95486" y="5754647"/>
            <a:ext cx="5690298" cy="8093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This was surprising! The generated graphs are quite distinguishable from the scraped graphs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73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7396516" cy="348162"/>
          </a:xfrm>
        </p:spPr>
        <p:txBody>
          <a:bodyPr/>
          <a:lstStyle/>
          <a:p>
            <a:r>
              <a:rPr lang="en-US" dirty="0"/>
              <a:t>Natural Images, Generated Graphs,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31099" y="5743880"/>
            <a:ext cx="4925544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For good measure –a model to classify all three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60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3923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E93B-A5E4-35A9-61FA-DFFE0C84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26E00-1651-8454-77ED-BB35605E7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9984C-4574-EDEA-9FA4-CF3DBA2EF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E602-E220-8462-C627-701BB9FBCC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22F6E9-16F2-5C44-6874-83CC3BFA7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7613B2-C9DF-C6B1-A5A8-1082003639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F44EB3-000E-CB0D-C55D-B56F0903D2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7518D3-BA8D-A676-4E91-3410C22B7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ACB795-6FE1-735C-9C8C-DC3587E0F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3074E45-8F6B-B866-6CD1-C1E202C030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66021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D4B9-C65E-1CA7-8581-7C92BFBD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930" y="1148911"/>
            <a:ext cx="8039896" cy="687833"/>
          </a:xfrm>
        </p:spPr>
        <p:txBody>
          <a:bodyPr/>
          <a:lstStyle/>
          <a:p>
            <a:r>
              <a:rPr lang="en-US" dirty="0"/>
              <a:t>Log-normal vs normal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D6F29-38BE-A14D-D0CC-BE99AF6E5A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63747" y="1891793"/>
            <a:ext cx="5152539" cy="718457"/>
          </a:xfrm>
        </p:spPr>
        <p:txBody>
          <a:bodyPr/>
          <a:lstStyle/>
          <a:p>
            <a:r>
              <a:rPr lang="en-US" dirty="0"/>
              <a:t>Identifying possible misclassifications</a:t>
            </a:r>
          </a:p>
        </p:txBody>
      </p:sp>
      <p:pic>
        <p:nvPicPr>
          <p:cNvPr id="12" name="Content Placeholder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C2CAF63-13A3-414E-0F0F-D5DA286DD54A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2"/>
          <a:stretch>
            <a:fillRect/>
          </a:stretch>
        </p:blipFill>
        <p:spPr>
          <a:xfrm>
            <a:off x="678637" y="2610250"/>
            <a:ext cx="3515784" cy="263683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411959-B5ED-4B10-847A-3B362FD66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E41073-FD9B-B8F2-2D80-0F0AB8F3F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48BD002-ADB3-92A4-6006-45B31B3DCB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pic>
        <p:nvPicPr>
          <p:cNvPr id="14" name="Content Placeholder 13" descr="A green and red graph&#10;&#10;Description automatically generated">
            <a:extLst>
              <a:ext uri="{FF2B5EF4-FFF2-40B4-BE49-F238E27FC236}">
                <a16:creationId xmlns:a16="http://schemas.microsoft.com/office/drawing/2014/main" id="{3D660DA7-A811-2ECF-C3FE-E4FDA7F8C73B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3"/>
          <a:stretch>
            <a:fillRect/>
          </a:stretch>
        </p:blipFill>
        <p:spPr>
          <a:xfrm>
            <a:off x="4194421" y="2610250"/>
            <a:ext cx="3515784" cy="2636838"/>
          </a:xfrm>
        </p:spPr>
      </p:pic>
      <p:pic>
        <p:nvPicPr>
          <p:cNvPr id="16" name="Picture 15" descr="A graph with purple and green lines&#10;&#10;Description automatically generated">
            <a:extLst>
              <a:ext uri="{FF2B5EF4-FFF2-40B4-BE49-F238E27FC236}">
                <a16:creationId xmlns:a16="http://schemas.microsoft.com/office/drawing/2014/main" id="{E6C0EA41-A6AA-56FA-C272-AEE80CC21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205" y="2610250"/>
            <a:ext cx="3515784" cy="2636838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80202D2-BE82-96D1-3866-1F496FF28F9F}"/>
              </a:ext>
            </a:extLst>
          </p:cNvPr>
          <p:cNvSpPr txBox="1">
            <a:spLocks/>
          </p:cNvSpPr>
          <p:nvPr/>
        </p:nvSpPr>
        <p:spPr>
          <a:xfrm>
            <a:off x="2436529" y="5536140"/>
            <a:ext cx="6942862" cy="71845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Which graph has the log-normal distribution?</a:t>
            </a:r>
          </a:p>
        </p:txBody>
      </p:sp>
    </p:spTree>
    <p:extLst>
      <p:ext uri="{BB962C8B-B14F-4D97-AF65-F5344CB8AC3E}">
        <p14:creationId xmlns:p14="http://schemas.microsoft.com/office/powerpoint/2010/main" val="2189265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A458-6E3E-BBB3-5AB7-27754733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16E70-E1B9-C142-C42C-CFCCEB1A0A6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BDC35-A4E9-1A78-94E6-E5A44342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FDCF4-5D8F-D57A-61F8-1FC2F776C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40CC15-E04C-5029-A284-66CDA8C54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58424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1835880"/>
            <a:ext cx="4989629" cy="953703"/>
          </a:xfrm>
        </p:spPr>
        <p:txBody>
          <a:bodyPr/>
          <a:lstStyle/>
          <a:p>
            <a:r>
              <a:rPr lang="en-US" sz="6000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5836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HTW Berlin</a:t>
            </a:r>
          </a:p>
          <a:p>
            <a:r>
              <a:rPr lang="en-US" dirty="0"/>
              <a:t>Prof. Dr.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Petukhina</a:t>
            </a:r>
            <a:endParaRPr lang="en-US" dirty="0"/>
          </a:p>
          <a:p>
            <a:r>
              <a:rPr lang="en-US" dirty="0"/>
              <a:t>Deep Learning Seminar</a:t>
            </a:r>
          </a:p>
          <a:p>
            <a:r>
              <a:rPr lang="en-US" dirty="0"/>
              <a:t>FAR Master’s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are everywhere…</a:t>
            </a:r>
          </a:p>
        </p:txBody>
      </p:sp>
      <p:pic>
        <p:nvPicPr>
          <p:cNvPr id="14" name="Picture 13" descr="A graph of motivation&#10;&#10;Description automatically generated">
            <a:extLst>
              <a:ext uri="{FF2B5EF4-FFF2-40B4-BE49-F238E27FC236}">
                <a16:creationId xmlns:a16="http://schemas.microsoft.com/office/drawing/2014/main" id="{6252DBD5-0901-04B6-F661-9B67C92A9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" r="1369" b="4807"/>
          <a:stretch/>
        </p:blipFill>
        <p:spPr>
          <a:xfrm>
            <a:off x="6295086" y="1463761"/>
            <a:ext cx="4177659" cy="4169874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70A3DE12-F519-D4FE-7628-89FEABC9604D}"/>
              </a:ext>
            </a:extLst>
          </p:cNvPr>
          <p:cNvSpPr txBox="1">
            <a:spLocks/>
          </p:cNvSpPr>
          <p:nvPr/>
        </p:nvSpPr>
        <p:spPr>
          <a:xfrm>
            <a:off x="2855720" y="1764281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can depict many things…</a:t>
            </a:r>
          </a:p>
        </p:txBody>
      </p:sp>
    </p:spTree>
    <p:extLst>
      <p:ext uri="{BB962C8B-B14F-4D97-AF65-F5344CB8AC3E}">
        <p14:creationId xmlns:p14="http://schemas.microsoft.com/office/powerpoint/2010/main" val="170214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make it quick and easy to interpret a large amount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837233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564171" y="1224365"/>
            <a:ext cx="7606871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Being able to quickly identify graphs is important as there are many to choose from.</a:t>
            </a:r>
          </a:p>
        </p:txBody>
      </p:sp>
      <p:pic>
        <p:nvPicPr>
          <p:cNvPr id="9" name="Picture 8" descr="A group of graphs and charts&#10;&#10;Description automatically generated">
            <a:extLst>
              <a:ext uri="{FF2B5EF4-FFF2-40B4-BE49-F238E27FC236}">
                <a16:creationId xmlns:a16="http://schemas.microsoft.com/office/drawing/2014/main" id="{1BB0C44F-1E59-BABC-F7C8-DA440C08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16" y="1992014"/>
            <a:ext cx="6685723" cy="3123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 Placeholder 76">
            <a:extLst>
              <a:ext uri="{FF2B5EF4-FFF2-40B4-BE49-F238E27FC236}">
                <a16:creationId xmlns:a16="http://schemas.microsoft.com/office/drawing/2014/main" id="{02D3CCD4-6FF7-A59C-37CF-BEF79104BB46}"/>
              </a:ext>
            </a:extLst>
          </p:cNvPr>
          <p:cNvSpPr txBox="1">
            <a:spLocks/>
          </p:cNvSpPr>
          <p:nvPr/>
        </p:nvSpPr>
        <p:spPr>
          <a:xfrm>
            <a:off x="5618452" y="5324547"/>
            <a:ext cx="4133487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https://medium.com/@Lynia_Li/as-you-know-there-are-many-types-of-charts-to-be-used-in-data-visualization-54da9b97092e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70525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63540" y="1640783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92029" y="1654977"/>
            <a:ext cx="1447800" cy="365125"/>
          </a:xfrm>
        </p:spPr>
        <p:txBody>
          <a:bodyPr/>
          <a:lstStyle/>
          <a:p>
            <a:r>
              <a:rPr lang="en-US" dirty="0"/>
              <a:t>Organize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215144-8744-5FD0-FE6E-2A6DA4F7DDE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62839" y="1786660"/>
            <a:ext cx="1083559" cy="1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BED3666-C4F3-A66F-7532-29A6BA615BC9}"/>
              </a:ext>
            </a:extLst>
          </p:cNvPr>
          <p:cNvSpPr/>
          <p:nvPr/>
        </p:nvSpPr>
        <p:spPr>
          <a:xfrm>
            <a:off x="1981082" y="1432973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7E2AB97-0B58-8617-F785-05B5E86D7A4E}"/>
              </a:ext>
            </a:extLst>
          </p:cNvPr>
          <p:cNvGrpSpPr/>
          <p:nvPr/>
        </p:nvGrpSpPr>
        <p:grpSpPr>
          <a:xfrm>
            <a:off x="4946398" y="1436707"/>
            <a:ext cx="3034826" cy="734992"/>
            <a:chOff x="4946398" y="1436707"/>
            <a:chExt cx="3034826" cy="734992"/>
          </a:xfrm>
        </p:grpSpPr>
        <p:sp>
          <p:nvSpPr>
            <p:cNvPr id="36" name="Text Placeholder 40">
              <a:extLst>
                <a:ext uri="{FF2B5EF4-FFF2-40B4-BE49-F238E27FC236}">
                  <a16:creationId xmlns:a16="http://schemas.microsoft.com/office/drawing/2014/main" id="{23E73BDA-FFC3-DBBF-E95B-E689609E8793}"/>
                </a:ext>
              </a:extLst>
            </p:cNvPr>
            <p:cNvSpPr txBox="1">
              <a:spLocks/>
            </p:cNvSpPr>
            <p:nvPr/>
          </p:nvSpPr>
          <p:spPr>
            <a:xfrm>
              <a:off x="5424645" y="1640498"/>
              <a:ext cx="2556579" cy="36512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cap="none" spc="200" baseline="0">
                  <a:solidFill>
                    <a:schemeClr val="accent6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Locate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32049-E186-D612-DCB1-1595A2A39FDC}"/>
                </a:ext>
              </a:extLst>
            </p:cNvPr>
            <p:cNvSpPr/>
            <p:nvPr/>
          </p:nvSpPr>
          <p:spPr>
            <a:xfrm>
              <a:off x="4946398" y="1436707"/>
              <a:ext cx="1881757" cy="734992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143D84AF-E2B0-9A70-BC48-E266D52335F0}"/>
              </a:ext>
            </a:extLst>
          </p:cNvPr>
          <p:cNvSpPr/>
          <p:nvPr/>
        </p:nvSpPr>
        <p:spPr>
          <a:xfrm>
            <a:off x="8329163" y="1432973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98F77D-9C5D-5F46-2E22-E3DF5C8037E3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6828155" y="1800469"/>
            <a:ext cx="1501008" cy="3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Text Placeholder 70">
            <a:extLst>
              <a:ext uri="{FF2B5EF4-FFF2-40B4-BE49-F238E27FC236}">
                <a16:creationId xmlns:a16="http://schemas.microsoft.com/office/drawing/2014/main" id="{FCC698E2-29A5-720D-0CB4-6C1127954F58}"/>
              </a:ext>
            </a:extLst>
          </p:cNvPr>
          <p:cNvSpPr txBox="1">
            <a:spLocks/>
          </p:cNvSpPr>
          <p:nvPr/>
        </p:nvSpPr>
        <p:spPr>
          <a:xfrm>
            <a:off x="2361151" y="252364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75" name="Text Placeholder 70">
            <a:extLst>
              <a:ext uri="{FF2B5EF4-FFF2-40B4-BE49-F238E27FC236}">
                <a16:creationId xmlns:a16="http://schemas.microsoft.com/office/drawing/2014/main" id="{E1A12624-1FD4-2717-A69E-90AF2D11E808}"/>
              </a:ext>
            </a:extLst>
          </p:cNvPr>
          <p:cNvSpPr txBox="1">
            <a:spLocks/>
          </p:cNvSpPr>
          <p:nvPr/>
        </p:nvSpPr>
        <p:spPr>
          <a:xfrm>
            <a:off x="2807072" y="333651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77" name="Text Placeholder 70">
            <a:extLst>
              <a:ext uri="{FF2B5EF4-FFF2-40B4-BE49-F238E27FC236}">
                <a16:creationId xmlns:a16="http://schemas.microsoft.com/office/drawing/2014/main" id="{F07E419A-2167-B39D-1C54-AA9A06B8F128}"/>
              </a:ext>
            </a:extLst>
          </p:cNvPr>
          <p:cNvSpPr txBox="1">
            <a:spLocks/>
          </p:cNvSpPr>
          <p:nvPr/>
        </p:nvSpPr>
        <p:spPr>
          <a:xfrm>
            <a:off x="3439130" y="4223087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Assign label</a:t>
            </a:r>
          </a:p>
        </p:txBody>
      </p:sp>
      <p:sp>
        <p:nvSpPr>
          <p:cNvPr id="78" name="Text Placeholder 70">
            <a:extLst>
              <a:ext uri="{FF2B5EF4-FFF2-40B4-BE49-F238E27FC236}">
                <a16:creationId xmlns:a16="http://schemas.microsoft.com/office/drawing/2014/main" id="{D776A1E4-D77E-4BC0-D061-267E2945D989}"/>
              </a:ext>
            </a:extLst>
          </p:cNvPr>
          <p:cNvSpPr txBox="1">
            <a:spLocks/>
          </p:cNvSpPr>
          <p:nvPr/>
        </p:nvSpPr>
        <p:spPr>
          <a:xfrm>
            <a:off x="5263494" y="253061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Where are they?</a:t>
            </a:r>
          </a:p>
        </p:txBody>
      </p:sp>
      <p:sp>
        <p:nvSpPr>
          <p:cNvPr id="79" name="Text Placeholder 70">
            <a:extLst>
              <a:ext uri="{FF2B5EF4-FFF2-40B4-BE49-F238E27FC236}">
                <a16:creationId xmlns:a16="http://schemas.microsoft.com/office/drawing/2014/main" id="{BEBEDF06-E9FC-66DA-98EF-11DC78FFF84E}"/>
              </a:ext>
            </a:extLst>
          </p:cNvPr>
          <p:cNvSpPr txBox="1">
            <a:spLocks/>
          </p:cNvSpPr>
          <p:nvPr/>
        </p:nvSpPr>
        <p:spPr>
          <a:xfrm>
            <a:off x="6318235" y="419321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Pages 5, 17, 21</a:t>
            </a:r>
          </a:p>
        </p:txBody>
      </p:sp>
      <p:sp>
        <p:nvSpPr>
          <p:cNvPr id="81" name="Text Placeholder 70">
            <a:extLst>
              <a:ext uri="{FF2B5EF4-FFF2-40B4-BE49-F238E27FC236}">
                <a16:creationId xmlns:a16="http://schemas.microsoft.com/office/drawing/2014/main" id="{0269A3B2-B346-FD10-4621-C29F96BD5E23}"/>
              </a:ext>
            </a:extLst>
          </p:cNvPr>
          <p:cNvSpPr txBox="1">
            <a:spLocks/>
          </p:cNvSpPr>
          <p:nvPr/>
        </p:nvSpPr>
        <p:spPr>
          <a:xfrm>
            <a:off x="5705865" y="332334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Report</a:t>
            </a:r>
          </a:p>
        </p:txBody>
      </p:sp>
      <p:sp>
        <p:nvSpPr>
          <p:cNvPr id="82" name="Text Placeholder 70">
            <a:extLst>
              <a:ext uri="{FF2B5EF4-FFF2-40B4-BE49-F238E27FC236}">
                <a16:creationId xmlns:a16="http://schemas.microsoft.com/office/drawing/2014/main" id="{AB9585FC-6875-BC3E-B033-A3DD08BE862D}"/>
              </a:ext>
            </a:extLst>
          </p:cNvPr>
          <p:cNvSpPr txBox="1">
            <a:spLocks/>
          </p:cNvSpPr>
          <p:nvPr/>
        </p:nvSpPr>
        <p:spPr>
          <a:xfrm>
            <a:off x="8541406" y="2496857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type of graph?</a:t>
            </a:r>
          </a:p>
        </p:txBody>
      </p:sp>
      <p:sp>
        <p:nvSpPr>
          <p:cNvPr id="83" name="Text Placeholder 70">
            <a:extLst>
              <a:ext uri="{FF2B5EF4-FFF2-40B4-BE49-F238E27FC236}">
                <a16:creationId xmlns:a16="http://schemas.microsoft.com/office/drawing/2014/main" id="{D3FADFD3-17E3-E9FB-0489-2EC0411BEC55}"/>
              </a:ext>
            </a:extLst>
          </p:cNvPr>
          <p:cNvSpPr txBox="1">
            <a:spLocks/>
          </p:cNvSpPr>
          <p:nvPr/>
        </p:nvSpPr>
        <p:spPr>
          <a:xfrm>
            <a:off x="8905097" y="3333476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scatter plot</a:t>
            </a:r>
          </a:p>
        </p:txBody>
      </p:sp>
      <p:sp>
        <p:nvSpPr>
          <p:cNvPr id="87" name="Text Placeholder 70">
            <a:extLst>
              <a:ext uri="{FF2B5EF4-FFF2-40B4-BE49-F238E27FC236}">
                <a16:creationId xmlns:a16="http://schemas.microsoft.com/office/drawing/2014/main" id="{1B40E958-4635-47BF-6AF4-0936EF90B8E8}"/>
              </a:ext>
            </a:extLst>
          </p:cNvPr>
          <p:cNvSpPr txBox="1">
            <a:spLocks/>
          </p:cNvSpPr>
          <p:nvPr/>
        </p:nvSpPr>
        <p:spPr>
          <a:xfrm>
            <a:off x="9502059" y="421501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normal distribution</a:t>
            </a:r>
          </a:p>
        </p:txBody>
      </p:sp>
      <p:sp>
        <p:nvSpPr>
          <p:cNvPr id="88" name="Arrow: Curved Right 87">
            <a:extLst>
              <a:ext uri="{FF2B5EF4-FFF2-40B4-BE49-F238E27FC236}">
                <a16:creationId xmlns:a16="http://schemas.microsoft.com/office/drawing/2014/main" id="{FAEF36AD-1E6E-8157-5A88-7DCDB77C2E2B}"/>
              </a:ext>
            </a:extLst>
          </p:cNvPr>
          <p:cNvSpPr/>
          <p:nvPr/>
        </p:nvSpPr>
        <p:spPr>
          <a:xfrm>
            <a:off x="2132303" y="2697855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Curved Right 88">
            <a:extLst>
              <a:ext uri="{FF2B5EF4-FFF2-40B4-BE49-F238E27FC236}">
                <a16:creationId xmlns:a16="http://schemas.microsoft.com/office/drawing/2014/main" id="{06C28E38-C04F-2C03-79C4-693859FD1F16}"/>
              </a:ext>
            </a:extLst>
          </p:cNvPr>
          <p:cNvSpPr/>
          <p:nvPr/>
        </p:nvSpPr>
        <p:spPr>
          <a:xfrm>
            <a:off x="2886873" y="3499663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rrow: Curved Right 89">
            <a:extLst>
              <a:ext uri="{FF2B5EF4-FFF2-40B4-BE49-F238E27FC236}">
                <a16:creationId xmlns:a16="http://schemas.microsoft.com/office/drawing/2014/main" id="{276604AC-5063-236E-0FF4-7E11F0D3B27B}"/>
              </a:ext>
            </a:extLst>
          </p:cNvPr>
          <p:cNvSpPr/>
          <p:nvPr/>
        </p:nvSpPr>
        <p:spPr>
          <a:xfrm>
            <a:off x="4830508" y="2697855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Arrow: Curved Right 90">
            <a:extLst>
              <a:ext uri="{FF2B5EF4-FFF2-40B4-BE49-F238E27FC236}">
                <a16:creationId xmlns:a16="http://schemas.microsoft.com/office/drawing/2014/main" id="{7CA2C075-61B9-490D-3F45-39D1AB044E1F}"/>
              </a:ext>
            </a:extLst>
          </p:cNvPr>
          <p:cNvSpPr/>
          <p:nvPr/>
        </p:nvSpPr>
        <p:spPr>
          <a:xfrm>
            <a:off x="5585078" y="3499663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Arrow: Curved Right 91">
            <a:extLst>
              <a:ext uri="{FF2B5EF4-FFF2-40B4-BE49-F238E27FC236}">
                <a16:creationId xmlns:a16="http://schemas.microsoft.com/office/drawing/2014/main" id="{E76B53C2-1C00-5FE2-9EA9-199C09A4B55C}"/>
              </a:ext>
            </a:extLst>
          </p:cNvPr>
          <p:cNvSpPr/>
          <p:nvPr/>
        </p:nvSpPr>
        <p:spPr>
          <a:xfrm>
            <a:off x="7898386" y="2697855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Arrow: Curved Right 92">
            <a:extLst>
              <a:ext uri="{FF2B5EF4-FFF2-40B4-BE49-F238E27FC236}">
                <a16:creationId xmlns:a16="http://schemas.microsoft.com/office/drawing/2014/main" id="{9AF7AAC1-CF8C-23D1-1789-747A3BADFEE4}"/>
              </a:ext>
            </a:extLst>
          </p:cNvPr>
          <p:cNvSpPr/>
          <p:nvPr/>
        </p:nvSpPr>
        <p:spPr>
          <a:xfrm>
            <a:off x="8652956" y="3499663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13901" y="4499355"/>
            <a:ext cx="2556577" cy="365125"/>
          </a:xfrm>
        </p:spPr>
        <p:txBody>
          <a:bodyPr/>
          <a:lstStyle/>
          <a:p>
            <a:r>
              <a:rPr lang="en-US" dirty="0"/>
              <a:t>Finance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111649" y="4746327"/>
            <a:ext cx="2556577" cy="1328236"/>
          </a:xfrm>
        </p:spPr>
        <p:txBody>
          <a:bodyPr/>
          <a:lstStyle/>
          <a:p>
            <a:pPr algn="ctr"/>
            <a:r>
              <a:rPr lang="en-US" dirty="0"/>
              <a:t>Organize the graphs from financial reports for easy viewing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0444" y="4499355"/>
            <a:ext cx="2556578" cy="365125"/>
          </a:xfrm>
        </p:spPr>
        <p:txBody>
          <a:bodyPr/>
          <a:lstStyle/>
          <a:p>
            <a:r>
              <a:rPr lang="en-US" dirty="0"/>
              <a:t>Science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25706" y="4742983"/>
            <a:ext cx="2556578" cy="1291081"/>
          </a:xfrm>
        </p:spPr>
        <p:txBody>
          <a:bodyPr/>
          <a:lstStyle/>
          <a:p>
            <a:pPr algn="ctr"/>
            <a:r>
              <a:rPr lang="en-US" dirty="0"/>
              <a:t>Scrape through a database of scientific reports and efficiently locate graph and graph types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ED9940-800D-1789-E98A-226CB611E75B}"/>
              </a:ext>
            </a:extLst>
          </p:cNvPr>
          <p:cNvCxnSpPr>
            <a:cxnSpLocks/>
            <a:stCxn id="30" idx="3"/>
            <a:endCxn id="28" idx="0"/>
          </p:cNvCxnSpPr>
          <p:nvPr/>
        </p:nvCxnSpPr>
        <p:spPr>
          <a:xfrm flipH="1">
            <a:off x="5403483" y="3123404"/>
            <a:ext cx="927860" cy="1194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3B18BF-FBD1-9C36-0723-E33BA845803F}"/>
              </a:ext>
            </a:extLst>
          </p:cNvPr>
          <p:cNvCxnSpPr>
            <a:cxnSpLocks/>
            <a:stCxn id="30" idx="5"/>
            <a:endCxn id="29" idx="0"/>
          </p:cNvCxnSpPr>
          <p:nvPr/>
        </p:nvCxnSpPr>
        <p:spPr>
          <a:xfrm>
            <a:off x="7790925" y="3123404"/>
            <a:ext cx="1161066" cy="1206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99EEFD0-06DF-05B5-F07E-FCE5B1CC695D}"/>
              </a:ext>
            </a:extLst>
          </p:cNvPr>
          <p:cNvSpPr/>
          <p:nvPr/>
        </p:nvSpPr>
        <p:spPr>
          <a:xfrm>
            <a:off x="4005294" y="4317803"/>
            <a:ext cx="2796378" cy="168531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BF8305-C1AA-CCBA-3232-B2460F255F69}"/>
              </a:ext>
            </a:extLst>
          </p:cNvPr>
          <p:cNvSpPr/>
          <p:nvPr/>
        </p:nvSpPr>
        <p:spPr>
          <a:xfrm>
            <a:off x="7312188" y="4329783"/>
            <a:ext cx="3279606" cy="174478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923DC0-4FD7-3D04-F97F-BBA961052FAE}"/>
              </a:ext>
            </a:extLst>
          </p:cNvPr>
          <p:cNvGrpSpPr/>
          <p:nvPr/>
        </p:nvGrpSpPr>
        <p:grpSpPr>
          <a:xfrm>
            <a:off x="6029053" y="2522272"/>
            <a:ext cx="2730125" cy="704270"/>
            <a:chOff x="5791149" y="1610160"/>
            <a:chExt cx="2730125" cy="704270"/>
          </a:xfrm>
        </p:grpSpPr>
        <p:sp>
          <p:nvSpPr>
            <p:cNvPr id="2" name="Text Placeholder 44">
              <a:extLst>
                <a:ext uri="{FF2B5EF4-FFF2-40B4-BE49-F238E27FC236}">
                  <a16:creationId xmlns:a16="http://schemas.microsoft.com/office/drawing/2014/main" id="{53E3D0EC-3D13-C4CE-033B-D20D02FBEDDE}"/>
                </a:ext>
              </a:extLst>
            </p:cNvPr>
            <p:cNvSpPr txBox="1">
              <a:spLocks/>
            </p:cNvSpPr>
            <p:nvPr/>
          </p:nvSpPr>
          <p:spPr>
            <a:xfrm>
              <a:off x="5964697" y="1802465"/>
              <a:ext cx="2556577" cy="36512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cap="none" spc="200" baseline="0">
                  <a:solidFill>
                    <a:schemeClr val="accent6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Applications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9E4B07-4130-DF90-C925-95C90C88A8B5}"/>
                </a:ext>
              </a:extLst>
            </p:cNvPr>
            <p:cNvSpPr/>
            <p:nvPr/>
          </p:nvSpPr>
          <p:spPr>
            <a:xfrm>
              <a:off x="5791149" y="1610160"/>
              <a:ext cx="2064162" cy="704270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8972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74785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217</TotalTime>
  <Words>932</Words>
  <Application>Microsoft Office PowerPoint</Application>
  <PresentationFormat>Widescreen</PresentationFormat>
  <Paragraphs>195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Daytona Pro Light</vt:lpstr>
      <vt:lpstr>Arial</vt:lpstr>
      <vt:lpstr>Calibri</vt:lpstr>
      <vt:lpstr>Century Gothic Bold</vt:lpstr>
      <vt:lpstr>Courier New</vt:lpstr>
      <vt:lpstr>Office Theme</vt:lpstr>
      <vt:lpstr>Neural Network Graph Classifier</vt:lpstr>
      <vt:lpstr>Outline</vt:lpstr>
      <vt:lpstr>Motivation</vt:lpstr>
      <vt:lpstr>Motivation</vt:lpstr>
      <vt:lpstr>Motivation</vt:lpstr>
      <vt:lpstr>Motivation</vt:lpstr>
      <vt:lpstr>Motivation</vt:lpstr>
      <vt:lpstr>Motivation</vt:lpstr>
      <vt:lpstr>Objective</vt:lpstr>
      <vt:lpstr>Objective</vt:lpstr>
      <vt:lpstr>Objective</vt:lpstr>
      <vt:lpstr>Objectives</vt:lpstr>
      <vt:lpstr>Data</vt:lpstr>
      <vt:lpstr>Data</vt:lpstr>
      <vt:lpstr>Data</vt:lpstr>
      <vt:lpstr>Data</vt:lpstr>
      <vt:lpstr>Data</vt:lpstr>
      <vt:lpstr>Data</vt:lpstr>
      <vt:lpstr>Data</vt:lpstr>
      <vt:lpstr>Datasets</vt:lpstr>
      <vt:lpstr>Nice Graphs</vt:lpstr>
      <vt:lpstr>Dud Graphs</vt:lpstr>
      <vt:lpstr>Methods</vt:lpstr>
      <vt:lpstr>TensorFlow</vt:lpstr>
      <vt:lpstr>Python + libraries</vt:lpstr>
      <vt:lpstr>Using the from directory method</vt:lpstr>
      <vt:lpstr>Results</vt:lpstr>
      <vt:lpstr>CIFAR_SCP_1</vt:lpstr>
      <vt:lpstr>CIFAR_GEN_1</vt:lpstr>
      <vt:lpstr>GEN_SCP_1</vt:lpstr>
      <vt:lpstr>CIFAR_GEN_1</vt:lpstr>
      <vt:lpstr>Conclusion</vt:lpstr>
      <vt:lpstr>Conclusion</vt:lpstr>
      <vt:lpstr>Log-normal vs normal Graphs</vt:lpstr>
      <vt:lpstr>Further Research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Graph Classifier</dc:title>
  <dc:creator>Patrick Spohr</dc:creator>
  <cp:lastModifiedBy>Patrick Spohr</cp:lastModifiedBy>
  <cp:revision>1</cp:revision>
  <dcterms:created xsi:type="dcterms:W3CDTF">2023-12-01T11:42:39Z</dcterms:created>
  <dcterms:modified xsi:type="dcterms:W3CDTF">2024-01-06T17:22:15Z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